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416" autoAdjust="0"/>
  </p:normalViewPr>
  <p:slideViewPr>
    <p:cSldViewPr>
      <p:cViewPr varScale="1">
        <p:scale>
          <a:sx n="54" d="100"/>
          <a:sy n="54" d="100"/>
        </p:scale>
        <p:origin x="-102" y="-8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64A3-93B2-41C0-8449-2C62E1C9B5B9}" type="datetimeFigureOut">
              <a:rPr lang="zh-TW" altLang="en-US" smtClean="0"/>
              <a:t>2014/10/8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64A3-93B2-41C0-8449-2C62E1C9B5B9}" type="datetimeFigureOut">
              <a:rPr lang="zh-TW" altLang="en-US" smtClean="0"/>
              <a:t>2014/10/8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7F61A-2BAB-485C-B3ED-020F148A114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64A3-93B2-41C0-8449-2C62E1C9B5B9}" type="datetimeFigureOut">
              <a:rPr lang="zh-TW" altLang="en-US" smtClean="0"/>
              <a:t>2014/10/8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7F61A-2BAB-485C-B3ED-020F148A114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64A3-93B2-41C0-8449-2C62E1C9B5B9}" type="datetimeFigureOut">
              <a:rPr lang="zh-TW" altLang="en-US" smtClean="0"/>
              <a:t>2014/10/8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7F61A-2BAB-485C-B3ED-020F148A114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64A3-93B2-41C0-8449-2C62E1C9B5B9}" type="datetimeFigureOut">
              <a:rPr lang="zh-TW" altLang="en-US" smtClean="0"/>
              <a:t>2014/10/8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7F61A-2BAB-485C-B3ED-020F148A114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64A3-93B2-41C0-8449-2C62E1C9B5B9}" type="datetimeFigureOut">
              <a:rPr lang="zh-TW" altLang="en-US" smtClean="0"/>
              <a:t>2014/10/8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7F61A-2BAB-485C-B3ED-020F148A114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64A3-93B2-41C0-8449-2C62E1C9B5B9}" type="datetimeFigureOut">
              <a:rPr lang="zh-TW" altLang="en-US" smtClean="0"/>
              <a:t>2014/10/8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7F61A-2BAB-485C-B3ED-020F148A114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64A3-93B2-41C0-8449-2C62E1C9B5B9}" type="datetimeFigureOut">
              <a:rPr lang="zh-TW" altLang="en-US" smtClean="0"/>
              <a:t>2014/10/8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7F61A-2BAB-485C-B3ED-020F148A114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64A3-93B2-41C0-8449-2C62E1C9B5B9}" type="datetimeFigureOut">
              <a:rPr lang="zh-TW" altLang="en-US" smtClean="0"/>
              <a:t>2014/10/8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7F61A-2BAB-485C-B3ED-020F148A114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64A3-93B2-41C0-8449-2C62E1C9B5B9}" type="datetimeFigureOut">
              <a:rPr lang="zh-TW" altLang="en-US" smtClean="0"/>
              <a:t>2014/10/8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7F61A-2BAB-485C-B3ED-020F148A114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64A3-93B2-41C0-8449-2C62E1C9B5B9}" type="datetimeFigureOut">
              <a:rPr lang="zh-TW" altLang="en-US" smtClean="0"/>
              <a:t>2014/10/8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7F61A-2BAB-485C-B3ED-020F148A114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00E964A3-93B2-41C0-8449-2C62E1C9B5B9}" type="datetimeFigureOut">
              <a:rPr lang="zh-TW" altLang="en-US" smtClean="0"/>
              <a:t>2014/10/8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5177F61A-2BAB-485C-B3ED-020F148A114C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8" name="Picture 2" descr="Rotary logo - Signature - Color"/>
          <p:cNvPicPr>
            <a:picLocks noChangeAspect="1" noChangeArrowheads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48264" y="5619359"/>
            <a:ext cx="1961778" cy="1238641"/>
          </a:xfrm>
          <a:prstGeom prst="rect">
            <a:avLst/>
          </a:prstGeom>
          <a:noFill/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just"/>
            <a:r>
              <a:rPr lang="zh-TW" altLang="zh-TW" sz="28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主 </a:t>
            </a:r>
            <a:r>
              <a:rPr lang="en-US" altLang="zh-TW" sz="280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  </a:t>
            </a:r>
            <a:r>
              <a:rPr lang="zh-TW" altLang="zh-TW" sz="280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講</a:t>
            </a:r>
            <a:r>
              <a:rPr lang="en-US" altLang="zh-TW" sz="280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 </a:t>
            </a:r>
            <a:r>
              <a:rPr lang="zh-TW" altLang="zh-TW" sz="280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altLang="zh-TW" sz="280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zh-TW" altLang="zh-TW" sz="280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人</a:t>
            </a:r>
            <a:r>
              <a:rPr lang="en-US" altLang="zh-TW" sz="28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: </a:t>
            </a:r>
            <a:r>
              <a:rPr lang="zh-TW" altLang="zh-TW" sz="28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李博信前社長</a:t>
            </a:r>
            <a:r>
              <a:rPr lang="en-US" altLang="zh-TW" sz="28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PP Marine, </a:t>
            </a:r>
            <a:endParaRPr lang="en-US" altLang="zh-TW" sz="2800" dirty="0" smtClean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just"/>
            <a:r>
              <a:rPr lang="en-US" altLang="zh-TW" sz="280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                    D3520</a:t>
            </a:r>
            <a:r>
              <a:rPr lang="en-US" altLang="zh-TW" sz="28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, </a:t>
            </a:r>
            <a:r>
              <a:rPr lang="zh-TW" altLang="zh-TW" sz="28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中山</a:t>
            </a:r>
            <a:r>
              <a:rPr lang="zh-TW" altLang="zh-TW" sz="280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扶輪社</a:t>
            </a:r>
            <a:endParaRPr lang="en-US" altLang="zh-TW" sz="2800" dirty="0" smtClean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just"/>
            <a:r>
              <a:rPr lang="zh-TW" altLang="zh-TW" sz="280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資料</a:t>
            </a:r>
            <a:r>
              <a:rPr lang="zh-TW" altLang="zh-TW" sz="28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提供</a:t>
            </a:r>
            <a:r>
              <a:rPr lang="zh-TW" altLang="zh-TW" sz="280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者</a:t>
            </a:r>
            <a:r>
              <a:rPr lang="en-US" altLang="zh-TW" sz="280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: </a:t>
            </a:r>
            <a:r>
              <a:rPr lang="zh-TW" altLang="zh-TW" sz="28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邵委靈前總監</a:t>
            </a:r>
            <a:r>
              <a:rPr lang="en-US" altLang="zh-TW" sz="28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PDG DENS</a:t>
            </a:r>
            <a:r>
              <a:rPr lang="en-US" altLang="zh-TW" sz="280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,</a:t>
            </a:r>
          </a:p>
          <a:p>
            <a:pPr algn="just"/>
            <a:r>
              <a:rPr lang="en-US" altLang="zh-TW" sz="280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                    D3520</a:t>
            </a:r>
            <a:r>
              <a:rPr lang="en-US" altLang="zh-TW" sz="28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, 1999-2000</a:t>
            </a:r>
            <a:endParaRPr lang="zh-TW" altLang="en-US" sz="2800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230425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sz="4800" dirty="0" smtClean="0"/>
              <a:t>倡導一個正面的</a:t>
            </a:r>
            <a:r>
              <a:rPr lang="en-US" altLang="zh-TW" sz="4800" dirty="0" smtClean="0"/>
              <a:t/>
            </a:r>
            <a:br>
              <a:rPr lang="en-US" altLang="zh-TW" sz="4800" dirty="0" smtClean="0"/>
            </a:br>
            <a:r>
              <a:rPr lang="zh-TW" altLang="en-US" sz="4800" dirty="0" smtClean="0"/>
              <a:t>公共形象</a:t>
            </a:r>
            <a:endParaRPr lang="zh-TW" alt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457200" y="-27384"/>
            <a:ext cx="8229600" cy="6120680"/>
          </a:xfrm>
        </p:spPr>
        <p:txBody>
          <a:bodyPr>
            <a:normAutofit/>
          </a:bodyPr>
          <a:lstStyle/>
          <a:p>
            <a:endParaRPr lang="en-US" altLang="zh-TW" dirty="0" smtClean="0"/>
          </a:p>
          <a:p>
            <a:r>
              <a:rPr lang="zh-TW" altLang="en-US" sz="3500" dirty="0" smtClean="0"/>
              <a:t>總監當選人責任</a:t>
            </a:r>
            <a:endParaRPr lang="en-US" altLang="zh-TW" sz="3500" dirty="0" smtClean="0"/>
          </a:p>
          <a:p>
            <a:pPr lvl="1">
              <a:buFont typeface="Wingdings" pitchFamily="2" charset="2"/>
              <a:buChar char="Ø"/>
            </a:pPr>
            <a:r>
              <a:rPr lang="zh-TW" altLang="en-US" sz="2800" dirty="0" smtClean="0"/>
              <a:t>任命公關委員會與主委</a:t>
            </a:r>
            <a:endParaRPr lang="en-US" altLang="zh-TW" sz="2800" dirty="0" smtClean="0"/>
          </a:p>
          <a:p>
            <a:pPr lvl="1">
              <a:buFont typeface="Wingdings" pitchFamily="2" charset="2"/>
              <a:buChar char="Ø"/>
            </a:pPr>
            <a:r>
              <a:rPr lang="zh-TW" altLang="en-US" sz="2800" dirty="0" smtClean="0"/>
              <a:t>為地區公關需求編預算</a:t>
            </a:r>
            <a:endParaRPr lang="en-US" altLang="zh-TW" sz="2800" dirty="0" smtClean="0"/>
          </a:p>
          <a:p>
            <a:pPr lvl="1">
              <a:buFont typeface="Wingdings" pitchFamily="2" charset="2"/>
              <a:buChar char="Ø"/>
            </a:pPr>
            <a:r>
              <a:rPr lang="zh-TW" altLang="en-US" sz="2800" dirty="0" smtClean="0"/>
              <a:t>確定各扶輪社有公關方面的訓練</a:t>
            </a:r>
            <a:endParaRPr lang="en-US" altLang="zh-TW" sz="2800" dirty="0" smtClean="0"/>
          </a:p>
          <a:p>
            <a:pPr marL="274638" lvl="1" indent="-274638">
              <a:buFont typeface="Arial" pitchFamily="34" charset="0"/>
              <a:buChar char="•"/>
            </a:pPr>
            <a:r>
              <a:rPr lang="zh-TW" altLang="en-US" sz="3500" dirty="0" smtClean="0"/>
              <a:t>總監責任</a:t>
            </a:r>
            <a:endParaRPr lang="en-US" altLang="zh-TW" sz="3500" dirty="0" smtClean="0"/>
          </a:p>
          <a:p>
            <a:pPr marL="674688" lvl="2" indent="-274638">
              <a:buFont typeface="Wingdings" pitchFamily="2" charset="2"/>
              <a:buChar char="Ø"/>
            </a:pPr>
            <a:r>
              <a:rPr lang="zh-TW" altLang="en-US" sz="2800" dirty="0" smtClean="0"/>
              <a:t>擔任地區發言人</a:t>
            </a:r>
            <a:endParaRPr lang="en-US" altLang="zh-TW" sz="2800" dirty="0" smtClean="0"/>
          </a:p>
          <a:p>
            <a:pPr marL="674688" lvl="2" indent="-274638">
              <a:buFont typeface="Wingdings" pitchFamily="2" charset="2"/>
              <a:buChar char="Ø"/>
            </a:pPr>
            <a:r>
              <a:rPr lang="zh-TW" altLang="en-US" sz="2800" dirty="0" smtClean="0"/>
              <a:t>鼓勵各扶輪社有一套公關計劃</a:t>
            </a:r>
            <a:endParaRPr lang="en-US" altLang="zh-TW" sz="2800" dirty="0" smtClean="0"/>
          </a:p>
          <a:p>
            <a:pPr marL="674688" lvl="2" indent="-274638">
              <a:buFont typeface="Wingdings" pitchFamily="2" charset="2"/>
              <a:buChar char="Ø"/>
            </a:pPr>
            <a:r>
              <a:rPr lang="zh-TW" altLang="en-US" sz="2800" dirty="0" smtClean="0"/>
              <a:t>確定地區網站的定期更新</a:t>
            </a:r>
            <a:endParaRPr lang="en-US" altLang="zh-TW" sz="2800" dirty="0" smtClean="0"/>
          </a:p>
          <a:p>
            <a:pPr marL="674688" lvl="2" indent="-274638">
              <a:buFont typeface="Wingdings" pitchFamily="2" charset="2"/>
              <a:buChar char="Ø"/>
            </a:pPr>
            <a:r>
              <a:rPr lang="zh-TW" altLang="en-US" sz="2800" dirty="0" smtClean="0"/>
              <a:t>督導公關獎助金的申請</a:t>
            </a:r>
            <a:endParaRPr lang="en-US" altLang="zh-TW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地區公共關係委員會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/>
              <a:t>找出地區有媒體、公關或行銷專業背景的社友，並任命其為公關委員會成員。</a:t>
            </a:r>
            <a:endParaRPr lang="zh-TW" alt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扶輪公共形象協調人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altLang="zh-TW" sz="2800" dirty="0" smtClean="0"/>
              <a:t>RI</a:t>
            </a:r>
            <a:r>
              <a:rPr lang="zh-TW" altLang="en-US" sz="2800" dirty="0" smtClean="0"/>
              <a:t>任命負責協助各地區向外宣傳扶輪的扶輪領導人與</a:t>
            </a:r>
            <a:r>
              <a:rPr lang="en-US" altLang="zh-TW" sz="2800" dirty="0" smtClean="0"/>
              <a:t>RI</a:t>
            </a:r>
            <a:r>
              <a:rPr lang="zh-TW" altLang="en-US" sz="2800" dirty="0" smtClean="0"/>
              <a:t>理事，扶輪協調人（</a:t>
            </a:r>
            <a:r>
              <a:rPr lang="en-US" altLang="zh-TW" sz="2800" dirty="0" smtClean="0"/>
              <a:t>RC</a:t>
            </a:r>
            <a:r>
              <a:rPr lang="zh-TW" altLang="en-US" sz="2800" dirty="0" smtClean="0"/>
              <a:t>），地域扶輪基金協調人（</a:t>
            </a:r>
            <a:r>
              <a:rPr lang="en-US" altLang="zh-TW" sz="2800" dirty="0" smtClean="0"/>
              <a:t>RRFC</a:t>
            </a:r>
            <a:r>
              <a:rPr lang="zh-TW" altLang="en-US" sz="2800" dirty="0" smtClean="0"/>
              <a:t>）密切合作，以協助公眾對扶輪的認知。</a:t>
            </a:r>
            <a:endParaRPr lang="zh-TW" alt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擬定公關計劃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/>
              <a:t>地區公關委員會議必須擬定媒體計劃</a:t>
            </a:r>
            <a:endParaRPr lang="en-US" altLang="zh-TW" sz="2800" dirty="0" smtClean="0"/>
          </a:p>
          <a:p>
            <a:r>
              <a:rPr lang="zh-TW" altLang="en-US" sz="2800" dirty="0" smtClean="0"/>
              <a:t>活動規劃、新聞稿、背景資料、聯絡媒體</a:t>
            </a:r>
            <a:endParaRPr lang="en-US" altLang="zh-TW" sz="2800" dirty="0" smtClean="0"/>
          </a:p>
          <a:p>
            <a:r>
              <a:rPr lang="zh-TW" altLang="en-US" sz="2800" dirty="0" smtClean="0"/>
              <a:t>將各地有新聞價值的扶輪活動傳達給媒體</a:t>
            </a:r>
            <a:endParaRPr lang="en-US" altLang="zh-TW" sz="2800" dirty="0" smtClean="0"/>
          </a:p>
          <a:p>
            <a:r>
              <a:rPr lang="zh-TW" altLang="en-US" sz="2800" dirty="0" smtClean="0"/>
              <a:t>計劃包括影音、印刷、廣播、看板以及網路的宣傳</a:t>
            </a:r>
            <a:endParaRPr lang="en-US" altLang="zh-TW" sz="2800" dirty="0" smtClean="0"/>
          </a:p>
          <a:p>
            <a:r>
              <a:rPr lang="zh-TW" altLang="en-US" sz="2800" dirty="0" smtClean="0"/>
              <a:t>爭取媒體的贊助</a:t>
            </a:r>
            <a:endParaRPr lang="en-US" altLang="zh-TW" sz="2800" dirty="0" smtClean="0"/>
          </a:p>
          <a:p>
            <a:r>
              <a:rPr lang="zh-TW" altLang="en-US" sz="2800" dirty="0" smtClean="0"/>
              <a:t>運用</a:t>
            </a:r>
            <a:r>
              <a:rPr lang="en-US" altLang="zh-TW" sz="2800" dirty="0" smtClean="0"/>
              <a:t>RI</a:t>
            </a:r>
            <a:r>
              <a:rPr lang="zh-TW" altLang="en-US" sz="2800" dirty="0" smtClean="0"/>
              <a:t>公關獎助金</a:t>
            </a:r>
            <a:endParaRPr lang="zh-TW" alt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提昇扶輪知名度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/>
              <a:t>贊助特殊活動</a:t>
            </a:r>
            <a:endParaRPr lang="en-US" altLang="zh-TW" sz="2800" dirty="0" smtClean="0"/>
          </a:p>
          <a:p>
            <a:r>
              <a:rPr lang="zh-TW" altLang="en-US" sz="2800" dirty="0" smtClean="0"/>
              <a:t>展示扶輪介紹</a:t>
            </a:r>
            <a:endParaRPr lang="en-US" altLang="zh-TW" sz="2800" dirty="0" smtClean="0"/>
          </a:p>
          <a:p>
            <a:r>
              <a:rPr lang="zh-TW" altLang="en-US" sz="2800" dirty="0" smtClean="0"/>
              <a:t>廣告</a:t>
            </a:r>
            <a:endParaRPr lang="en-US" altLang="zh-TW" sz="2800" dirty="0" smtClean="0"/>
          </a:p>
          <a:p>
            <a:r>
              <a:rPr lang="zh-TW" altLang="en-US" sz="2800" dirty="0" smtClean="0"/>
              <a:t>鼓勵社友配戴胸章</a:t>
            </a:r>
            <a:endParaRPr lang="en-US" altLang="zh-TW" sz="2800" dirty="0" smtClean="0"/>
          </a:p>
          <a:p>
            <a:r>
              <a:rPr lang="zh-TW" altLang="en-US" sz="2800" dirty="0" smtClean="0"/>
              <a:t>利用網路作宣傳工具</a:t>
            </a:r>
            <a:endParaRPr lang="zh-TW" alt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公開演講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/>
              <a:t>準備不超過</a:t>
            </a:r>
            <a:r>
              <a:rPr lang="en-US" altLang="zh-TW" sz="2800" dirty="0" smtClean="0"/>
              <a:t>25</a:t>
            </a:r>
            <a:r>
              <a:rPr lang="zh-TW" altLang="en-US" sz="2800" dirty="0" smtClean="0"/>
              <a:t>個字的介紹何謂扶輪？扶輪社友是些甚麼人？扶輪做些甚麼事情？</a:t>
            </a:r>
            <a:endParaRPr lang="en-US" altLang="zh-TW" sz="2800" dirty="0" smtClean="0"/>
          </a:p>
          <a:p>
            <a:r>
              <a:rPr lang="zh-TW" altLang="en-US" sz="2800" dirty="0" smtClean="0"/>
              <a:t>用別人聽得懂的語言</a:t>
            </a:r>
            <a:endParaRPr lang="en-US" altLang="zh-TW" sz="2800" dirty="0" smtClean="0"/>
          </a:p>
          <a:p>
            <a:r>
              <a:rPr lang="zh-TW" altLang="en-US" sz="2800" dirty="0" smtClean="0"/>
              <a:t>準備別人可能會問的問題</a:t>
            </a:r>
            <a:endParaRPr lang="zh-TW" alt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地區網站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/>
              <a:t>讓扶輪社友及非扶輪社友都容易瞭解</a:t>
            </a:r>
            <a:endParaRPr lang="en-US" altLang="zh-TW" sz="2800" dirty="0" smtClean="0"/>
          </a:p>
          <a:p>
            <a:r>
              <a:rPr lang="zh-TW" altLang="en-US" sz="2800" dirty="0" smtClean="0"/>
              <a:t>提供扶輪社及地區的聯絡資訊</a:t>
            </a:r>
            <a:endParaRPr lang="en-US" altLang="zh-TW" sz="2800" dirty="0" smtClean="0"/>
          </a:p>
          <a:p>
            <a:r>
              <a:rPr lang="zh-TW" altLang="en-US" sz="2800" dirty="0" smtClean="0"/>
              <a:t>鼓勵各扶輪社成立網站</a:t>
            </a:r>
            <a:endParaRPr lang="en-US" altLang="zh-TW" sz="2800" dirty="0" smtClean="0"/>
          </a:p>
          <a:p>
            <a:r>
              <a:rPr lang="zh-TW" altLang="en-US" sz="2800" dirty="0" smtClean="0"/>
              <a:t>在網路上宣揚扶輪</a:t>
            </a:r>
            <a:endParaRPr lang="zh-TW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討論問題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/>
              <a:t>如何以一兩句話描述扶輪？</a:t>
            </a:r>
            <a:endParaRPr lang="en-US" altLang="zh-TW" sz="2800" dirty="0" smtClean="0"/>
          </a:p>
          <a:p>
            <a:r>
              <a:rPr lang="zh-TW" altLang="en-US" sz="2800" dirty="0" smtClean="0"/>
              <a:t>有哪些創新方法改進地區的公關工作？</a:t>
            </a:r>
            <a:endParaRPr lang="en-US" altLang="zh-TW" sz="2800" dirty="0" smtClean="0"/>
          </a:p>
          <a:p>
            <a:r>
              <a:rPr lang="zh-TW" altLang="en-US" sz="2800" dirty="0" smtClean="0"/>
              <a:t>如何在社區中提昇扶輪的形象？</a:t>
            </a:r>
            <a:endParaRPr lang="en-US" altLang="zh-TW" sz="2800" dirty="0" smtClean="0"/>
          </a:p>
          <a:p>
            <a:r>
              <a:rPr lang="zh-TW" altLang="en-US" sz="2800" dirty="0" smtClean="0"/>
              <a:t>在哪些地區性的活動中可吸引大眾的注意？</a:t>
            </a:r>
            <a:endParaRPr lang="en-US" altLang="zh-TW" sz="2800" dirty="0" smtClean="0"/>
          </a:p>
          <a:p>
            <a:r>
              <a:rPr lang="zh-TW" altLang="en-US" sz="2800" dirty="0" smtClean="0"/>
              <a:t>如何向媒體宣傳？</a:t>
            </a:r>
            <a:endParaRPr lang="zh-TW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地平線">
  <a:themeElements>
    <a:clrScheme name="地平線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地平線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地平線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73</TotalTime>
  <Words>360</Words>
  <Application>Microsoft Office PowerPoint</Application>
  <PresentationFormat>如螢幕大小 (4:3)</PresentationFormat>
  <Paragraphs>47</Paragraphs>
  <Slides>9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地平線</vt:lpstr>
      <vt:lpstr>倡導一個正面的 公共形象</vt:lpstr>
      <vt:lpstr>PowerPoint 簡報</vt:lpstr>
      <vt:lpstr>地區公共關係委員會</vt:lpstr>
      <vt:lpstr>扶輪公共形象協調人</vt:lpstr>
      <vt:lpstr>擬定公關計劃</vt:lpstr>
      <vt:lpstr>提昇扶輪知名度</vt:lpstr>
      <vt:lpstr>公開演講</vt:lpstr>
      <vt:lpstr>地區網站</vt:lpstr>
      <vt:lpstr>討論問題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倡導一個正面的公共形象 </dc:title>
  <dc:creator>carol.chang</dc:creator>
  <cp:lastModifiedBy>Dens</cp:lastModifiedBy>
  <cp:revision>10</cp:revision>
  <dcterms:created xsi:type="dcterms:W3CDTF">2014-01-03T01:01:38Z</dcterms:created>
  <dcterms:modified xsi:type="dcterms:W3CDTF">2014-10-08T10:36:13Z</dcterms:modified>
</cp:coreProperties>
</file>