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5" r:id="rId2"/>
    <p:sldId id="258" r:id="rId3"/>
    <p:sldId id="256" r:id="rId4"/>
    <p:sldId id="257" r:id="rId5"/>
    <p:sldId id="259" r:id="rId6"/>
    <p:sldId id="260" r:id="rId7"/>
    <p:sldId id="261" r:id="rId8"/>
    <p:sldId id="275" r:id="rId9"/>
    <p:sldId id="262" r:id="rId10"/>
    <p:sldId id="274" r:id="rId11"/>
    <p:sldId id="272" r:id="rId12"/>
    <p:sldId id="266" r:id="rId13"/>
    <p:sldId id="264" r:id="rId14"/>
    <p:sldId id="270" r:id="rId15"/>
    <p:sldId id="263" r:id="rId16"/>
    <p:sldId id="273" r:id="rId17"/>
    <p:sldId id="26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713" autoAdjust="0"/>
  </p:normalViewPr>
  <p:slideViewPr>
    <p:cSldViewPr>
      <p:cViewPr varScale="1">
        <p:scale>
          <a:sx n="71" d="100"/>
          <a:sy n="71" d="100"/>
        </p:scale>
        <p:origin x="-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1865798-F5D8-4D10-BBFB-C0D127ABD153}" type="datetimeFigureOut">
              <a:rPr lang="en-GB"/>
              <a:pPr>
                <a:defRPr/>
              </a:pPr>
              <a:t>05/01/2011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B97B235-D210-4486-8505-45F2DF19B7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6C791C-3AEF-4906-A7EA-EA8D6F10FF0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4AD5F7-B853-4BEF-9BEE-7CBF73F66E1F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F0CAD-E305-4CA3-A569-8EF7633F12AA}" type="datetime1">
              <a:rPr lang="en-GB"/>
              <a:pPr>
                <a:defRPr/>
              </a:pPr>
              <a:t>05/01/2011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RRFC Institute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95224-7CA0-4084-B4EB-81F324D565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6A59E-2288-4924-93A7-EA102E9CB6B6}" type="datetime1">
              <a:rPr lang="en-GB"/>
              <a:pPr>
                <a:defRPr/>
              </a:pPr>
              <a:t>05/01/2011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RRFC Institute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0A77E-066C-42CE-A01D-FD33F426F6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3D06F-5215-4675-B917-E3682AF1B45D}" type="datetime1">
              <a:rPr lang="en-GB"/>
              <a:pPr>
                <a:defRPr/>
              </a:pPr>
              <a:t>05/01/2011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RRFC Institute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5A1F7-AA03-4986-AED6-1E988AD934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6F917-A42E-4C5E-9F67-DADB12768ABD}" type="datetime1">
              <a:rPr lang="en-GB"/>
              <a:pPr>
                <a:defRPr/>
              </a:pPr>
              <a:t>05/01/2011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RRFC Institute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D7427-1D3A-41B2-B626-4BBEAEBFC8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61EB3-3BBB-42FF-B45F-6B3F108CED4C}" type="datetime1">
              <a:rPr lang="en-GB"/>
              <a:pPr>
                <a:defRPr/>
              </a:pPr>
              <a:t>05/01/2011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RRFC Institute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BA4F9-DF1F-4295-9061-D38FAF2D4D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C3246-8BF3-4B40-8B35-377C5DDC193A}" type="datetime1">
              <a:rPr lang="en-GB"/>
              <a:pPr>
                <a:defRPr/>
              </a:pPr>
              <a:t>05/01/2011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RRFC Institute 2011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47211-55E9-4731-95BB-FF6C1850F3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DBE53-49DD-4884-B330-DF21050B87A3}" type="datetime1">
              <a:rPr lang="en-GB"/>
              <a:pPr>
                <a:defRPr/>
              </a:pPr>
              <a:t>05/01/2011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RRFC Institute 2011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528D0-D495-456D-B98A-CA07264B7D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99D1E-C746-40E2-8427-8DFFBBA04A90}" type="datetime1">
              <a:rPr lang="en-GB"/>
              <a:pPr>
                <a:defRPr/>
              </a:pPr>
              <a:t>05/01/2011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RRFC Institute 2011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E5880-BF22-4B67-AE6C-E744D094D4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3DC7B-A227-45D3-889A-150BFF99A25C}" type="datetime1">
              <a:rPr lang="en-GB"/>
              <a:pPr>
                <a:defRPr/>
              </a:pPr>
              <a:t>05/01/2011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RRFC Institute 2011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27DBB-0D5A-4971-B6CF-EC75492FB5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FF76-61CC-40F8-A0F9-B79E96E88C8B}" type="datetime1">
              <a:rPr lang="en-GB"/>
              <a:pPr>
                <a:defRPr/>
              </a:pPr>
              <a:t>05/01/2011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RRFC Institute 2011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A1889-5EFD-4BF8-915B-3C7EE3BC55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931D1-4163-4887-B7AF-14F4E3F561AA}" type="datetime1">
              <a:rPr lang="en-GB"/>
              <a:pPr>
                <a:defRPr/>
              </a:pPr>
              <a:t>05/01/2011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RRFC Institute 2011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0C350-CD4C-4F17-8FD3-2B4CAF30AB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44A7F8-93E5-41EF-ABD9-6B898C70737F}" type="datetime1">
              <a:rPr lang="en-GB"/>
              <a:pPr>
                <a:defRPr/>
              </a:pPr>
              <a:t>05/01/2011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RRFC Institute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1220A1-C0DB-40D6-99A1-1E18718963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.org/RIdocuments/graphics/logos-peace-centers.zip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2.gif"/><Relationship Id="rId4" Type="http://schemas.openxmlformats.org/officeDocument/2006/relationships/hyperlink" Target="http://www.rotary.org/RIdocuments/graphics/logos-peace-centers.zi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.org/RIdocuments/graphics/logos-peace-centers.zip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.org/RIdocuments/graphics/logos-peace-centers.zip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.org/RIdocuments/graphics/logos-peace-centers.zip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2.gif"/><Relationship Id="rId4" Type="http://schemas.openxmlformats.org/officeDocument/2006/relationships/hyperlink" Target="http://www.rotary.org/RIdocuments/graphics/logos-peace-centers.zi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.org/RIdocuments/graphics/logos-peace-centers.zip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.org/RIdocuments/graphics/logos-peace-centers.zip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.org/RIdocuments/graphics/logos-peace-centers.zip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.org/RIdocuments/graphics/logos-peace-centers.zip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.uk/imgres?imgurl=http://beyondasiaphilia.files.wordpress.com/2009/06/tank-man.jpg&amp;imgrefurl=http://www.sfgate.com/cgi-bin/object/article?f=/g/a/2009/09/18/dip.DTL&amp;o=3&amp;h=1341&amp;w=2000&amp;sz=402&amp;tbnid=cpPiQpTRzVnIWM:&amp;tbnh=101&amp;tbnw=150&amp;prev=/images?q=Tank+Tiananmen+square&amp;zoom=1&amp;q=Tank+Tiananmen+square&amp;usg=__CRfLK8EyGShQIypF_9HNoLrFc3c=&amp;sa=X&amp;ei=lDgKTZ6aJcXLhAeGvpnSBA&amp;ved=0CCMQ9QEwAg" TargetMode="Externa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.org/RIdocuments/graphics/logos-peace-centers.zip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.org/RIdocuments/graphics/logos-peace-centers.zip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.org/RIdocuments/graphics/logos-peace-centers.zip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.org/RIdocuments/graphics/logos-peace-centers.zip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polioplus_endpoli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589588"/>
            <a:ext cx="742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phot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5516563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RRFC Institute 2011</a:t>
            </a:r>
            <a:endParaRPr lang="en-GB"/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468313" y="1412875"/>
            <a:ext cx="8135937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4000" b="1">
              <a:latin typeface="Calibri" pitchFamily="34" charset="0"/>
            </a:endParaRPr>
          </a:p>
          <a:p>
            <a:pPr algn="ctr"/>
            <a:endParaRPr lang="en-GB" sz="4000" b="1">
              <a:latin typeface="Calibri" pitchFamily="34" charset="0"/>
            </a:endParaRPr>
          </a:p>
          <a:p>
            <a:pPr algn="ctr"/>
            <a:r>
              <a:rPr lang="en-GB" sz="4000" b="1">
                <a:latin typeface="Calibri" pitchFamily="34" charset="0"/>
              </a:rPr>
              <a:t>Regional Rotary Foundation Institute 2011</a:t>
            </a:r>
          </a:p>
          <a:p>
            <a:endParaRPr lang="en-GB" sz="40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polioplus_endpoli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589588"/>
            <a:ext cx="742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RRFC Institute 2011</a:t>
            </a:r>
            <a:endParaRPr lang="en-GB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88913"/>
            <a:ext cx="5651500" cy="57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polioplus_endpoli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589588"/>
            <a:ext cx="742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phot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650" y="5516563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RRFC Institute 2011</a:t>
            </a:r>
            <a:endParaRPr lang="en-GB" dirty="0"/>
          </a:p>
        </p:txBody>
      </p:sp>
      <p:pic>
        <p:nvPicPr>
          <p:cNvPr id="24580" name="Picture 7" descr="Brd Uni RPF 2009-1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6013" y="188913"/>
            <a:ext cx="7019925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1331913" y="5589588"/>
            <a:ext cx="61928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>
                <a:latin typeface="Calibri" pitchFamily="34" charset="0"/>
              </a:rPr>
              <a:t>Rotary Peace Fellows 2009-10 </a:t>
            </a:r>
          </a:p>
          <a:p>
            <a:pPr algn="ctr"/>
            <a:r>
              <a:rPr lang="en-GB" sz="2800" b="1">
                <a:latin typeface="Calibri" pitchFamily="34" charset="0"/>
              </a:rPr>
              <a:t>Bradford University Rotary Peace Centre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polioplus_endpoli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589588"/>
            <a:ext cx="742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phot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5516563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RRFC Institute 2011</a:t>
            </a:r>
            <a:endParaRPr lang="en-GB"/>
          </a:p>
        </p:txBody>
      </p:sp>
      <p:pic>
        <p:nvPicPr>
          <p:cNvPr id="26628" name="Picture 5" descr="Peace Fellow Alumni Map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81075"/>
            <a:ext cx="914400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539750" y="260350"/>
            <a:ext cx="806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>
                <a:latin typeface="Calibri" pitchFamily="34" charset="0"/>
              </a:rPr>
              <a:t>Rotary Peace Fellows – Cities where they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polioplus_endpoli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589588"/>
            <a:ext cx="742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phot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5516563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RRFC Institute 2011</a:t>
            </a:r>
            <a:endParaRPr lang="en-GB"/>
          </a:p>
        </p:txBody>
      </p: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27653" name="Picture 1" descr="DSC00144cro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188913"/>
            <a:ext cx="381317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0" y="1824038"/>
            <a:ext cx="52197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b="1">
                <a:cs typeface="Times New Roman" pitchFamily="18" charset="0"/>
              </a:rPr>
              <a:t>Francis Kabosha  (Zambia)</a:t>
            </a:r>
            <a:endParaRPr lang="en-US" sz="2800">
              <a:latin typeface="Trebuchet MS" pitchFamily="34" charset="0"/>
              <a:cs typeface="Times New Roman" pitchFamily="18" charset="0"/>
            </a:endParaRPr>
          </a:p>
          <a:p>
            <a:pPr eaLnBrk="0" hangingPunct="0"/>
            <a:r>
              <a:rPr lang="en-US" sz="2000">
                <a:cs typeface="Times New Roman" pitchFamily="18" charset="0"/>
              </a:rPr>
              <a:t>(Paul and Jean Elder </a:t>
            </a:r>
          </a:p>
          <a:p>
            <a:pPr eaLnBrk="0" hangingPunct="0"/>
            <a:r>
              <a:rPr lang="en-US" sz="2000">
                <a:cs typeface="Times New Roman" pitchFamily="18" charset="0"/>
              </a:rPr>
              <a:t>Endowed Rotary Peace Fellow)</a:t>
            </a:r>
            <a:endParaRPr lang="en-US" sz="2000">
              <a:latin typeface="Trebuchet MS" pitchFamily="34" charset="0"/>
              <a:cs typeface="Times New Roman" pitchFamily="18" charset="0"/>
            </a:endParaRPr>
          </a:p>
          <a:p>
            <a:pPr eaLnBrk="0" hangingPunct="0"/>
            <a:r>
              <a:rPr lang="en-US" sz="2000">
                <a:cs typeface="Times New Roman" pitchFamily="18" charset="0"/>
              </a:rPr>
              <a:t>Chulalongkorn University, January 2007</a:t>
            </a:r>
          </a:p>
          <a:p>
            <a:pPr eaLnBrk="0" hangingPunct="0"/>
            <a:r>
              <a:rPr lang="en-US" sz="2000">
                <a:cs typeface="Times New Roman" pitchFamily="18" charset="0"/>
              </a:rPr>
              <a:t>University of Bradford, 2008-10</a:t>
            </a:r>
            <a:endParaRPr lang="en-US" sz="2000">
              <a:latin typeface="Trebuchet MS" pitchFamily="34" charset="0"/>
              <a:cs typeface="Times New Roman" pitchFamily="18" charset="0"/>
            </a:endParaRPr>
          </a:p>
          <a:p>
            <a:pPr eaLnBrk="0" hangingPunct="0"/>
            <a:endParaRPr lang="en-US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polioplus_endpoli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589588"/>
            <a:ext cx="742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phot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5516563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28677" name="Picture 1" descr="elisabet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260350"/>
            <a:ext cx="6156325" cy="46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2700338" y="5013325"/>
            <a:ext cx="395922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cs typeface="Times New Roman" pitchFamily="18" charset="0"/>
              </a:rPr>
              <a:t>Elisabeth Abeson (USA)</a:t>
            </a:r>
          </a:p>
          <a:p>
            <a:pPr algn="ctr" eaLnBrk="0" hangingPunct="0"/>
            <a:r>
              <a:rPr lang="en-US" sz="2000">
                <a:cs typeface="Times New Roman" pitchFamily="18" charset="0"/>
              </a:rPr>
              <a:t>International Christian University,</a:t>
            </a:r>
          </a:p>
          <a:p>
            <a:pPr algn="ctr" eaLnBrk="0" hangingPunct="0"/>
            <a:r>
              <a:rPr lang="en-US" sz="2000">
                <a:cs typeface="Times New Roman" pitchFamily="18" charset="0"/>
              </a:rPr>
              <a:t>2003-05</a:t>
            </a:r>
            <a:endParaRPr lang="en-US" sz="2000">
              <a:latin typeface="Trebuchet MS" pitchFamily="34" charset="0"/>
              <a:cs typeface="Times New Roman" pitchFamily="18" charset="0"/>
            </a:endParaRPr>
          </a:p>
          <a:p>
            <a:pPr eaLnBrk="0" hangingPunct="0"/>
            <a:endParaRPr lang="en-US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polioplus_endpoli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589588"/>
            <a:ext cx="742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phot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650" y="5516563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9"/>
          <p:cNvSpPr>
            <a:spLocks noChangeArrowheads="1"/>
          </p:cNvSpPr>
          <p:nvPr/>
        </p:nvSpPr>
        <p:spPr bwMode="auto">
          <a:xfrm>
            <a:off x="1692275" y="5300663"/>
            <a:ext cx="5651500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cs typeface="Times New Roman" pitchFamily="18" charset="0"/>
              </a:rPr>
              <a:t>Arnoldas Pranckevicius (Lithuania)</a:t>
            </a:r>
          </a:p>
          <a:p>
            <a:pPr algn="ctr"/>
            <a:r>
              <a:rPr lang="fr-FR">
                <a:cs typeface="Times New Roman" pitchFamily="18" charset="0"/>
              </a:rPr>
              <a:t>Institut d’Etudes Politiques </a:t>
            </a:r>
          </a:p>
          <a:p>
            <a:pPr algn="ctr" eaLnBrk="0" hangingPunct="0"/>
            <a:r>
              <a:rPr lang="fr-FR">
                <a:cs typeface="Times New Roman" pitchFamily="18" charset="0"/>
              </a:rPr>
              <a:t>(Sciences Po), 2002-04</a:t>
            </a:r>
          </a:p>
          <a:p>
            <a:pPr eaLnBrk="0" hangingPunct="0"/>
            <a:endParaRPr lang="en-US"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29700" name="Picture 10" descr="Pranckevicius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188913"/>
            <a:ext cx="496411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RRFC Institute 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polioplus_endpoli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589588"/>
            <a:ext cx="742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RRFC Institute 2011</a:t>
            </a:r>
            <a:endParaRPr lang="en-GB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88913"/>
            <a:ext cx="5651500" cy="57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polioplus_endpoli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589588"/>
            <a:ext cx="742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RRFC Institute 2011</a:t>
            </a:r>
            <a:endParaRPr lang="en-GB"/>
          </a:p>
        </p:txBody>
      </p:sp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-107950" y="1484313"/>
            <a:ext cx="482441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6000" b="1">
                <a:latin typeface="Calibri" pitchFamily="34" charset="0"/>
              </a:rPr>
              <a:t>YES,</a:t>
            </a:r>
          </a:p>
          <a:p>
            <a:pPr algn="ctr"/>
            <a:r>
              <a:rPr lang="en-GB" sz="6000" b="1">
                <a:latin typeface="Calibri" pitchFamily="34" charset="0"/>
              </a:rPr>
              <a:t>PEACE </a:t>
            </a:r>
          </a:p>
          <a:p>
            <a:pPr algn="ctr"/>
            <a:r>
              <a:rPr lang="en-GB" sz="6000" b="1">
                <a:latin typeface="Calibri" pitchFamily="34" charset="0"/>
              </a:rPr>
              <a:t>IS POSSIBLE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476250"/>
            <a:ext cx="4303713" cy="434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polioplus_endpoli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589588"/>
            <a:ext cx="742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phot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5516563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GazaBoyTank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188913"/>
            <a:ext cx="6337300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RRFC Institute 2011</a:t>
            </a:r>
            <a:endParaRPr lang="en-GB"/>
          </a:p>
        </p:txBody>
      </p:sp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polioplus_endpoli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589588"/>
            <a:ext cx="742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phot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5516563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rse_eddie-adams_saigon-execution_1968_vietnam_v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47663"/>
            <a:ext cx="8189913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RRFC Institute 2011</a:t>
            </a:r>
            <a:endParaRPr lang="en-GB"/>
          </a:p>
        </p:txBody>
      </p:sp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polioplus_endpoli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589588"/>
            <a:ext cx="742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phot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5516563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kim-phuc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404813"/>
            <a:ext cx="68262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RRFC Institute 2011</a:t>
            </a:r>
            <a:endParaRPr lang="en-GB"/>
          </a:p>
        </p:txBody>
      </p:sp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polioplus_endpoli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589588"/>
            <a:ext cx="742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phot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5516563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AutoShape 2" descr="data:image/jpg;base64,/9j/4AAQSkZJRgABAQAAAQABAAD/2wBDAAkGBwgHBgkIBwgKCgkLDRYPDQwMDRsUFRAWIB0iIiAdHx8kKDQsJCYxJx8fLT0tMTU3Ojo6Iys/RD84QzQ5Ojf/2wBDAQoKCg0MDRoPDxo3JR8lNzc3Nzc3Nzc3Nzc3Nzc3Nzc3Nzc3Nzc3Nzc3Nzc3Nzc3Nzc3Nzc3Nzc3Nzc3Nzc3Nzf/wAARCABeAIwDASIAAhEBAxEB/8QAGwAAAgMBAQEAAAAAAAAAAAAAAwQCBQYHAQD/xAA8EAACAQMCBAMFBgMHBQAAAAABAgMABBEFIQYSMUETUYEiYXGRoQcUIzJS0UKxwRUWYnKy4fAXM0NTgv/EABcBAQEBAQAAAAAAAAAAAAAAAAECAAP/xAAgEQEBAQEAAwACAwEAAAAAAAABABECEiExQXEDEyJR/9oADAMBAAIRAxEAPwDksKgschRnuVzirKxtoQQbluVPd3+dOWk9x0jWSNDttuceorV6ZpqyhWS9nAJ6vYqfrzV2XLnV2m6LaXy4gkYZ3GYyf61YNweJAUlvZAD2XA/nWu0+0htExJI0vkOUJn47mnDGhOQscfuA/wCGub/IknFgf7kNkGO/ucZzsAKfsuFdVt1xDrdwFP8ACS2P9VbJLdQckZ95py3tpHzyKML1ZmAFH9rPhYteCLmUcz3sfN3wG3+NW2m8I29vytNNzuP07CtKsManDS8xHaPt60RAAdhv7qz/ADMf0kG10+3gXCIo9KZ8JR+UYr0g8vUA+XU0N2lx7RGMj3d65vS3Q5CYWMe+veRR3rxUlKcxHKvm5xn50AyHO1S15MAoHHtYODt8qmWxvzAD31S6rqkOlqs06O4KndFzy9NyewoPDetQ63az3MfKUjnMaNjBIwDn60ZbbQJcN/20lOPjgUSKR1LkYzzefupMSAHmOABvmjRSggjH8R67d66c0dTqTyd1HrvX0lxKDsT086VEpOQNh515yg/md8+41dFz7S9CXT2zzcwO2ApX6Z/pVusKqPZQKPPGBTyxDqqY95ogQDtvXN6X7UASyR5HQ/8AyMfWiLCcdlHkNzTQibGT7I82OK9/DXrlj7thUrWEsqBTsCT796OIiTlsL8ag8xB9kBR5ChiTPejWcJmDwg0mWyebby6UVnPY4HkNqQt3J5z252psAggOQmenMcE+lbY/V8zEUSOaaIgwkgscHA3xUC0anbLn5Cl79ppYfCVmh5vysoxg4NbZyZNyklw0U10hmQAsjPlhnPb0NTMiKcKpPvf9q5XHJe2nFkj3CvFKQwiQyBynNnBH69idxvWlspddeAyTllkLYCNG3MRnry42z1waH17kNtPeBbkG3uOV4pk5GR19hgTuPKsnM2gcIvcWn3S7ghkP4hmy0cmdvZPTH/BSja/eS3TlG8QwJ+WYqFGObJ6Hyz7vPsarXo577SH/ALY03x7gEukttclV+PKTg7dwT7qwK+/lnD922S4tdf00KrNaqEzbuhyjLkjmwd+qkdd6Jw1Itkz6dJeJIOdmhORnGd1+u3rVNw/pFtJZGLTNM1WLxogY5LqVGiBCkr7StzAHJOMdxSWvWS8L6XHqurwMLlJAkax3rOsjkHYIVzjGTjPbrW56/wBZ+JeDx383SgxUZA282r5Xjx7THPuFct+zbX77Ur3Vpr2RmiHJyw4zy7t6dAdq36ahEy5EVwfhEx/lXVcfdxxp4jXqxY+S7D51Fpip/DUJ7x1+dAMreQFDIdzhQzHyFRV+ozTHclsnzqBlzQpVEUbO/MxC5CR7sfd5fWs7rfFUVhp0l3a2/iBQA3ifmRy2OVv07HyoWrLShGkHNy7eZOB86moRchmLHyXt6n9qxfC/ELXNg1zqV4FVAERXB2G55id99/pTvEuq3djbxi3hJjmBy+SpG3xBHfehsNpLeRvBYQ8sbMz4bGSDzHesTcz6ovEWnprcT+EzOqNC4d2Ud2CnIBOD/LemeGbs6hw54d+SI5HaKMLIwdl5tsnOc570pxHqN3oVvLcWGpvJBGfxbS8TJkJONmABI8s5+ND9yo3Kw1DW+Ilurj7npcT2sbELKW3YYGN8gZ6/CmLfXL0co1I20Ts/KIsleVSG9ouTggezuBjc+VZ7h3jRNRBe7bwVL8nIr47ZJ6bbnHp76nr9zpls89wkkUiAZCuAxbzBP9aXrPTbnhfZW3F8Mt9oP3nTrN7q8gk2aDDeGepIYZxgfPPwrJ6NrWsIBI8N0bonmCEFScHbGdyPzedXGjeBNYGazvLyztLhQTLBMQoOCOQgHGcgAAqNiKW0y8MNnFNqHEcsMELASKZIpFI5ypxgc2OnfO9bgzSO+hxm9Q1m/u3W9h0u6km5QJRHbs23RgdvlVRrTahZRF5eIUC3CFvBu4VEm/YgH2SfeARmi8Q3vDum6HPc8PanDLeSOAI4pplILHdiM/H6VzyJp9RvYY5JJJpZXVFLEkAk46V054yl68vtpI/tI4kit4rBLmO2SNlBkgiCuQoC4JHUYAHpSuv8Xatr1nbwX+oPciKQsvMgUjIx1ArqEf2Y8K+GweC5llJ/OsxVV/yjJ295JqMH2V8OQvz+Je5/SZFI/wBNbnwsr+bPfZVqNtZWtxarFIbq6mUhxGWHKq7fUmuuwlFjAIWQ/qKA1W6ToWn6RGUsoShP5nbdm+NWyKirgvW6OVp1yrOSJBsC5/xbD5ChymVlwuCP0ghRUWYkeXpQZGKozlWIUZ6EmudZePzjcj61UazpSahDJi4ktrl0Kq8WAW3H5v1DboaDcXGo3ccsVvcQwzBZGFuhMjEK2/Myj8MdF6k5NVkOq3SKJFsraWzBcmPOFXzwwTqCCTnzHxra/i3yrOHeL4w40o2dvA0LEkxqXjPLuSE6ZOCfjWm1W+tZoWu7aZreVSBMY2OGXrkDesfpkOmXOo3c0nDl+s/iYAs2U+FscjBbBz8DV7f6L+DG1vppVAuZRcysjFcHOeUYz6460vPv1B1/2RtoY0umW0ueW6jQtGGXn5z1woOw/wBuvWpvPq406bwNQMysGBWaJJANjnOG22HbvWNu9a0i3vUl02yaKSE5Ekc8jhzg/qPTNKX3E2r34IlnMSHGQgCDHkAoH+9Wc2Ut9w/bXf3CG5FjpVwkMQYfhskgG5xzDIJ2PzHwr0X0lhaS3upWmq2sYT2la0hnTP8AmLZ3PurmzcR6mrIkV5cRQLy/gJKeTIx2zjcjPrTupcSXWpafLaSSyFGZWxzYzjzH1o8Pdhlb3XtRvEWJ5vBjVuYJEoTBPkFAA9MUl93v5Y0aOC4kiT2lIQsBn3+lFtbRpnVYoy5OOnpt/P5V3Hgq8NjotpZvpv3WCOMBpJZggkPdsdTk+lW+iPtwgi4lzE8Tgk7DlPXy+tanhLh3Vn1C2vbK2BMEgdTIuVyOmc7V3m2ubW7YhVEoA/QSvzximiYlUYUADbAA2qfP1PjVGmDUDAP7ReJnP/qjKj+e9WER5X5vByR3FNhFC80g5D5Hcn0/egNI5YgHlXscVEvqlmaTpGkIHXnYbiixtEFwzsT3KDb60DAZQSSx+lEVGx+SqKWriIl7GQnuenypbULWO7tS13dR2tlFIklwxIXCA5bH71fTwxx58a6IOPyKOds1jvtBluYeFdRaySNlMTK7uApRSMEjA3OSBj31IO16Zc6481M8McQCPhC9aDTLiFJkWCfxEYkkkgnPfNZZ+LtYeXxHueY7ZyoAPxA2NdT4K4E0LVeFdOudR08T3MsRYsHkBI5mx0I7Va3P2ScLlMvazQE9FS6bP1zVeXMY3ILPjfUrNZ/CjtfEm5yZTEeYFgAcHO3QYp2TjviG402a1m1mWWOaFkdGUZIIORkY8z863E32N6TIzGC+u4x2U4fHxOBST/Yq5fFrrWMHpJb/ALNSPMeLcmQsQVBwSf4V3PrTelWQvNQt4TIIld1DSncIM4J29TXXLH7F1icNf6lzLn/xxkZ+da3TOBdE0xAIrRZW/XMOb6dKryLHLUthwvwtdwFLbTtLuSP4y7Fjt3wBj0ov/S/hqWTxXtXT/DC7KPqTWxjtYYU5YwqgdFVcCrOS3tEtNpPxMbEN3rnrVgWc0DR+F+EVM4gt4JCORZ5mBPwyemcdsU9LHZXd01xbwQsZMEMozn3j9691bh06jppS4MLISr+E4O+CCfaHmNunrTMSPcCKKGJLdnXLxK3ME9QN9v2yaF6fsgQTGqjDMDj1FeLJgAc2SO4GKLe2ps2USOr83QigLIFGBgUWol336b9yN68wo9rJJpee5ZSeVc/Gk726uocF0EaHopcBj6YzW2EKze8jhGCcHyAoaTyyqHihkZT0Y96qIYryfJP4SEdTuTTIsyAA0xJ921VQ1rHb84AXlU9SXbAr2ezsJoGt71Eu43HtxFcofjmp+Fzbsx+A6VJIgCKzWfIFvFFaQJb2EItoEGFijYgAeXWix28sr+xzH39aKoHPygb+eakZJFXl8RgvkDUzEFvDBvcSAt+ld6+N7y5W2hC/4u9LA5OABnzNeMpBGTtnoKbZEMryNknLHz3on3e5JDSOkcfmw3+VTEphj/CjRT+obn60nNd8j8zZYjfJomsWjEKBhAzZ25nH9KzU0f8AZ3EV7cXV5KzzRIbey8XbPRiE8yfluau9K4nt9RmuohDKrW5AOQMZ36b0hJr8VzxDNp625EkYiLsQMHn6b9TjHelzIN2xXEuv8SaZI9tNdx/dTGAJxDkh2BwARgDcd9+laLSZL6xsGjku2lvTCslu7rgPzLklvaO3McbdqP8Aado9l/d+91KIzW97CEbxoJGUsAwGCM46MfWveGIrPXikqRPDYwwAQwq3IcZ78vw6A71Pi7OmbL6VqOo32mw3mpxpHJL7QVM4Ve2Se+N/WmC08z8tsvMT361f311AkZ0+O3UQhMYxsB5AVQ3F+3KUtV8CDsibH50pkDtGVb21GHeGNz/EpBcftSixAPzu+TnJJ3JqTHIp+x0wTQ/eJpMRnoFG9TMGNyxwMkjyqTcynfAzvvTyzC3JS2jEYG3NnLH1peRi7FnJZj3JzTukJ7v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427038"/>
            <a:ext cx="1333500" cy="89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8436" name="AutoShape 4" descr="data:image/jpg;base64,/9j/4AAQSkZJRgABAQAAAQABAAD/2wBDAAkGBwgHBgkIBwgKCgkLDRYPDQwMDRsUFRAWIB0iIiAdHx8kKDQsJCYxJx8fLT0tMTU3Ojo6Iys/RD84QzQ5Ojf/2wBDAQoKCg0MDRoPDxo3JR8lNzc3Nzc3Nzc3Nzc3Nzc3Nzc3Nzc3Nzc3Nzc3Nzc3Nzc3Nzc3Nzc3Nzc3Nzc3Nzc3Nzf/wAARCABeAIwDASIAAhEBAxEB/8QAGwAAAgMBAQEAAAAAAAAAAAAAAwQCBQYHAQD/xAA8EAACAQMCBAMFBgMHBQAAAAABAgMABBEFIQYSMUETUYEiYXGRoQcUIzJS0UKxwRUWYnKy4fAXM0NTgv/EABcBAQEBAQAAAAAAAAAAAAAAAAECAAP/xAAgEQEBAQEAAwACAwEAAAAAAAABABECEiExQXEDEyJR/9oADAMBAAIRAxEAPwDksKgschRnuVzirKxtoQQbluVPd3+dOWk9x0jWSNDttuceorV6ZpqyhWS9nAJ6vYqfrzV2XLnV2m6LaXy4gkYZ3GYyf61YNweJAUlvZAD2XA/nWu0+0htExJI0vkOUJn47mnDGhOQscfuA/wCGub/IknFgf7kNkGO/ucZzsAKfsuFdVt1xDrdwFP8ACS2P9VbJLdQckZ95py3tpHzyKML1ZmAFH9rPhYteCLmUcz3sfN3wG3+NW2m8I29vytNNzuP07CtKsManDS8xHaPt60RAAdhv7qz/ADMf0kG10+3gXCIo9KZ8JR+UYr0g8vUA+XU0N2lx7RGMj3d65vS3Q5CYWMe+veRR3rxUlKcxHKvm5xn50AyHO1S15MAoHHtYODt8qmWxvzAD31S6rqkOlqs06O4KndFzy9NyewoPDetQ63az3MfKUjnMaNjBIwDn60ZbbQJcN/20lOPjgUSKR1LkYzzefupMSAHmOABvmjRSggjH8R67d66c0dTqTyd1HrvX0lxKDsT086VEpOQNh515yg/md8+41dFz7S9CXT2zzcwO2ApX6Z/pVusKqPZQKPPGBTyxDqqY95ogQDtvXN6X7UASyR5HQ/8AyMfWiLCcdlHkNzTQibGT7I82OK9/DXrlj7thUrWEsqBTsCT796OIiTlsL8ag8xB9kBR5ChiTPejWcJmDwg0mWyebby6UVnPY4HkNqQt3J5z252psAggOQmenMcE+lbY/V8zEUSOaaIgwkgscHA3xUC0anbLn5Cl79ppYfCVmh5vysoxg4NbZyZNyklw0U10hmQAsjPlhnPb0NTMiKcKpPvf9q5XHJe2nFkj3CvFKQwiQyBynNnBH69idxvWlspddeAyTllkLYCNG3MRnry42z1waH17kNtPeBbkG3uOV4pk5GR19hgTuPKsnM2gcIvcWn3S7ghkP4hmy0cmdvZPTH/BSja/eS3TlG8QwJ+WYqFGObJ6Hyz7vPsarXo577SH/ALY03x7gEukttclV+PKTg7dwT7qwK+/lnD922S4tdf00KrNaqEzbuhyjLkjmwd+qkdd6Jw1Itkz6dJeJIOdmhORnGd1+u3rVNw/pFtJZGLTNM1WLxogY5LqVGiBCkr7StzAHJOMdxSWvWS8L6XHqurwMLlJAkax3rOsjkHYIVzjGTjPbrW56/wBZ+JeDx383SgxUZA282r5Xjx7THPuFct+zbX77Ur3Vpr2RmiHJyw4zy7t6dAdq36ahEy5EVwfhEx/lXVcfdxxp4jXqxY+S7D51Fpip/DUJ7x1+dAMreQFDIdzhQzHyFRV+ozTHclsnzqBlzQpVEUbO/MxC5CR7sfd5fWs7rfFUVhp0l3a2/iBQA3ifmRy2OVv07HyoWrLShGkHNy7eZOB86moRchmLHyXt6n9qxfC/ELXNg1zqV4FVAERXB2G55id99/pTvEuq3djbxi3hJjmBy+SpG3xBHfehsNpLeRvBYQ8sbMz4bGSDzHesTcz6ovEWnprcT+EzOqNC4d2Ud2CnIBOD/LemeGbs6hw54d+SI5HaKMLIwdl5tsnOc570pxHqN3oVvLcWGpvJBGfxbS8TJkJONmABI8s5+ND9yo3Kw1DW+Ilurj7npcT2sbELKW3YYGN8gZ6/CmLfXL0co1I20Ts/KIsleVSG9ouTggezuBjc+VZ7h3jRNRBe7bwVL8nIr47ZJ6bbnHp76nr9zpls89wkkUiAZCuAxbzBP9aXrPTbnhfZW3F8Mt9oP3nTrN7q8gk2aDDeGepIYZxgfPPwrJ6NrWsIBI8N0bonmCEFScHbGdyPzedXGjeBNYGazvLyztLhQTLBMQoOCOQgHGcgAAqNiKW0y8MNnFNqHEcsMELASKZIpFI5ypxgc2OnfO9bgzSO+hxm9Q1m/u3W9h0u6km5QJRHbs23RgdvlVRrTahZRF5eIUC3CFvBu4VEm/YgH2SfeARmi8Q3vDum6HPc8PanDLeSOAI4pplILHdiM/H6VzyJp9RvYY5JJJpZXVFLEkAk46V054yl68vtpI/tI4kit4rBLmO2SNlBkgiCuQoC4JHUYAHpSuv8Xatr1nbwX+oPciKQsvMgUjIx1ArqEf2Y8K+GweC5llJ/OsxVV/yjJ295JqMH2V8OQvz+Je5/SZFI/wBNbnwsr+bPfZVqNtZWtxarFIbq6mUhxGWHKq7fUmuuwlFjAIWQ/qKA1W6ToWn6RGUsoShP5nbdm+NWyKirgvW6OVp1yrOSJBsC5/xbD5ChymVlwuCP0ghRUWYkeXpQZGKozlWIUZ6EmudZePzjcj61UazpSahDJi4ktrl0Kq8WAW3H5v1DboaDcXGo3ccsVvcQwzBZGFuhMjEK2/Myj8MdF6k5NVkOq3SKJFsraWzBcmPOFXzwwTqCCTnzHxra/i3yrOHeL4w40o2dvA0LEkxqXjPLuSE6ZOCfjWm1W+tZoWu7aZreVSBMY2OGXrkDesfpkOmXOo3c0nDl+s/iYAs2U+FscjBbBz8DV7f6L+DG1vppVAuZRcysjFcHOeUYz6460vPv1B1/2RtoY0umW0ueW6jQtGGXn5z1woOw/wBuvWpvPq406bwNQMysGBWaJJANjnOG22HbvWNu9a0i3vUl02yaKSE5Ekc8jhzg/qPTNKX3E2r34IlnMSHGQgCDHkAoH+9Wc2Ut9w/bXf3CG5FjpVwkMQYfhskgG5xzDIJ2PzHwr0X0lhaS3upWmq2sYT2la0hnTP8AmLZ3PurmzcR6mrIkV5cRQLy/gJKeTIx2zjcjPrTupcSXWpafLaSSyFGZWxzYzjzH1o8Pdhlb3XtRvEWJ5vBjVuYJEoTBPkFAA9MUl93v5Y0aOC4kiT2lIQsBn3+lFtbRpnVYoy5OOnpt/P5V3Hgq8NjotpZvpv3WCOMBpJZggkPdsdTk+lW+iPtwgi4lzE8Tgk7DlPXy+tanhLh3Vn1C2vbK2BMEgdTIuVyOmc7V3m2ubW7YhVEoA/QSvzximiYlUYUADbAA2qfP1PjVGmDUDAP7ReJnP/qjKj+e9WER5X5vByR3FNhFC80g5D5Hcn0/egNI5YgHlXscVEvqlmaTpGkIHXnYbiixtEFwzsT3KDb60DAZQSSx+lEVGx+SqKWriIl7GQnuenypbULWO7tS13dR2tlFIklwxIXCA5bH71fTwxx58a6IOPyKOds1jvtBluYeFdRaySNlMTK7uApRSMEjA3OSBj31IO16Zc6481M8McQCPhC9aDTLiFJkWCfxEYkkkgnPfNZZ+LtYeXxHueY7ZyoAPxA2NdT4K4E0LVeFdOudR08T3MsRYsHkBI5mx0I7Va3P2ScLlMvazQE9FS6bP1zVeXMY3ILPjfUrNZ/CjtfEm5yZTEeYFgAcHO3QYp2TjviG402a1m1mWWOaFkdGUZIIORkY8z863E32N6TIzGC+u4x2U4fHxOBST/Yq5fFrrWMHpJb/ALNSPMeLcmQsQVBwSf4V3PrTelWQvNQt4TIIld1DSncIM4J29TXXLH7F1icNf6lzLn/xxkZ+da3TOBdE0xAIrRZW/XMOb6dKryLHLUthwvwtdwFLbTtLuSP4y7Fjt3wBj0ov/S/hqWTxXtXT/DC7KPqTWxjtYYU5YwqgdFVcCrOS3tEtNpPxMbEN3rnrVgWc0DR+F+EVM4gt4JCORZ5mBPwyemcdsU9LHZXd01xbwQsZMEMozn3j9691bh06jppS4MLISr+E4O+CCfaHmNunrTMSPcCKKGJLdnXLxK3ME9QN9v2yaF6fsgQTGqjDMDj1FeLJgAc2SO4GKLe2ps2USOr83QigLIFGBgUWol336b9yN68wo9rJJpee5ZSeVc/Gk726uocF0EaHopcBj6YzW2EKze8jhGCcHyAoaTyyqHihkZT0Y96qIYryfJP4SEdTuTTIsyAA0xJ921VQ1rHb84AXlU9SXbAr2ezsJoGt71Eu43HtxFcofjmp+Fzbsx+A6VJIgCKzWfIFvFFaQJb2EItoEGFijYgAeXWix28sr+xzH39aKoHPygb+eakZJFXl8RgvkDUzEFvDBvcSAt+ld6+N7y5W2hC/4u9LA5OABnzNeMpBGTtnoKbZEMryNknLHz3on3e5JDSOkcfmw3+VTEphj/CjRT+obn60nNd8j8zZYjfJomsWjEKBhAzZ25nH9KzU0f8AZ3EV7cXV5KzzRIbey8XbPRiE8yfluau9K4nt9RmuohDKrW5AOQMZ36b0hJr8VzxDNp625EkYiLsQMHn6b9TjHelzIN2xXEuv8SaZI9tNdx/dTGAJxDkh2BwARgDcd9+laLSZL6xsGjku2lvTCslu7rgPzLklvaO3McbdqP8Aado9l/d+91KIzW97CEbxoJGUsAwGCM46MfWveGIrPXikqRPDYwwAQwq3IcZ78vw6A71Pi7OmbL6VqOo32mw3mpxpHJL7QVM4Ve2Se+N/WmC08z8tsvMT361f311AkZ0+O3UQhMYxsB5AVQ3F+3KUtV8CDsibH50pkDtGVb21GHeGNz/EpBcftSixAPzu+TnJJ3JqTHIp+x0wTQ/eJpMRnoFG9TMGNyxwMkjyqTcynfAzvvTyzC3JS2jEYG3NnLH1peRi7FnJZj3JzTukJ7v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427038"/>
            <a:ext cx="1333500" cy="89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18437" name="Picture 5" descr="tank-man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260350"/>
            <a:ext cx="7812087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RRFC Institute 2011</a:t>
            </a:r>
            <a:endParaRPr lang="en-GB"/>
          </a:p>
        </p:txBody>
      </p:sp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polioplus_endpoli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589588"/>
            <a:ext cx="742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phot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5516563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sudan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404813"/>
            <a:ext cx="780891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RRFC Institute 2011</a:t>
            </a:r>
            <a:endParaRPr lang="en-GB"/>
          </a:p>
        </p:txBody>
      </p:sp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polioplus_endpoli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589588"/>
            <a:ext cx="742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phot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5516563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http://1.bp.blogspot.com/_g7KcbMxmLEU/R2CFvAMayTI/AAAAAAAACmw/_1q1wiFFeis/s400/SoldierDeadChil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333375"/>
            <a:ext cx="7775575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RRFC Institute 2011</a:t>
            </a:r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polioplus_endpoli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589588"/>
            <a:ext cx="742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phot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5516563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RRFC Institute 2011</a:t>
            </a:r>
            <a:endParaRPr lang="en-GB"/>
          </a:p>
        </p:txBody>
      </p:sp>
      <p:pic>
        <p:nvPicPr>
          <p:cNvPr id="21508" name="Picture 6" descr="Soldier Afghanistan NID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404813"/>
            <a:ext cx="75152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polioplus_endpoli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589588"/>
            <a:ext cx="742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phot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5516563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R:\ARD_FONT\AOJ\Rotary\The Rotary Foundation\JPeg Slides\attack_1[1]\Slide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713" y="404813"/>
            <a:ext cx="5545137" cy="611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RRFC Institute 2011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110</Words>
  <Application>Microsoft Office PowerPoint</Application>
  <PresentationFormat>On-screen Show (4:3)</PresentationFormat>
  <Paragraphs>38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Arial</vt:lpstr>
      <vt:lpstr>Times New Roman</vt:lpstr>
      <vt:lpstr>Trebuchet MS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Gary Millman</cp:lastModifiedBy>
  <cp:revision>89</cp:revision>
  <dcterms:created xsi:type="dcterms:W3CDTF">2010-12-16T15:51:59Z</dcterms:created>
  <dcterms:modified xsi:type="dcterms:W3CDTF">2011-01-05T20:21:08Z</dcterms:modified>
</cp:coreProperties>
</file>