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624" r:id="rId2"/>
    <p:sldId id="626" r:id="rId3"/>
    <p:sldId id="625" r:id="rId4"/>
    <p:sldId id="549" r:id="rId5"/>
    <p:sldId id="760" r:id="rId6"/>
    <p:sldId id="762" r:id="rId7"/>
    <p:sldId id="530" r:id="rId8"/>
    <p:sldId id="648" r:id="rId9"/>
    <p:sldId id="649" r:id="rId10"/>
    <p:sldId id="769" r:id="rId11"/>
    <p:sldId id="578" r:id="rId12"/>
    <p:sldId id="778" r:id="rId13"/>
    <p:sldId id="548" r:id="rId14"/>
    <p:sldId id="772" r:id="rId15"/>
    <p:sldId id="651" r:id="rId16"/>
    <p:sldId id="790" r:id="rId17"/>
    <p:sldId id="538" r:id="rId18"/>
    <p:sldId id="773" r:id="rId19"/>
    <p:sldId id="552" r:id="rId20"/>
    <p:sldId id="789" r:id="rId21"/>
    <p:sldId id="792" r:id="rId22"/>
    <p:sldId id="700" r:id="rId23"/>
    <p:sldId id="687" r:id="rId24"/>
    <p:sldId id="688" r:id="rId25"/>
    <p:sldId id="689" r:id="rId26"/>
    <p:sldId id="690" r:id="rId27"/>
    <p:sldId id="691" r:id="rId28"/>
    <p:sldId id="692" r:id="rId29"/>
    <p:sldId id="693" r:id="rId30"/>
    <p:sldId id="694" r:id="rId31"/>
    <p:sldId id="695" r:id="rId32"/>
    <p:sldId id="696" r:id="rId33"/>
    <p:sldId id="698" r:id="rId34"/>
    <p:sldId id="781" r:id="rId35"/>
    <p:sldId id="699" r:id="rId36"/>
    <p:sldId id="702" r:id="rId37"/>
    <p:sldId id="703" r:id="rId38"/>
    <p:sldId id="652" r:id="rId39"/>
    <p:sldId id="712" r:id="rId40"/>
    <p:sldId id="283" r:id="rId41"/>
    <p:sldId id="285" r:id="rId42"/>
    <p:sldId id="786" r:id="rId43"/>
    <p:sldId id="793" r:id="rId44"/>
    <p:sldId id="782" r:id="rId45"/>
    <p:sldId id="472" r:id="rId46"/>
    <p:sldId id="489" r:id="rId47"/>
    <p:sldId id="490" r:id="rId48"/>
    <p:sldId id="491" r:id="rId49"/>
    <p:sldId id="589" r:id="rId50"/>
    <p:sldId id="592" r:id="rId51"/>
    <p:sldId id="611" r:id="rId52"/>
    <p:sldId id="612" r:id="rId53"/>
    <p:sldId id="613" r:id="rId54"/>
    <p:sldId id="614" r:id="rId55"/>
    <p:sldId id="606" r:id="rId56"/>
    <p:sldId id="607" r:id="rId57"/>
    <p:sldId id="608" r:id="rId58"/>
    <p:sldId id="609" r:id="rId59"/>
    <p:sldId id="601" r:id="rId60"/>
    <p:sldId id="602" r:id="rId61"/>
    <p:sldId id="603" r:id="rId62"/>
    <p:sldId id="511" r:id="rId63"/>
    <p:sldId id="599" r:id="rId64"/>
    <p:sldId id="600" r:id="rId65"/>
    <p:sldId id="593" r:id="rId66"/>
    <p:sldId id="504" r:id="rId67"/>
    <p:sldId id="523" r:id="rId68"/>
    <p:sldId id="714" r:id="rId69"/>
    <p:sldId id="795" r:id="rId70"/>
    <p:sldId id="794" r:id="rId71"/>
    <p:sldId id="728" r:id="rId72"/>
    <p:sldId id="768" r:id="rId73"/>
    <p:sldId id="791" r:id="rId74"/>
    <p:sldId id="799" r:id="rId75"/>
    <p:sldId id="390" r:id="rId76"/>
    <p:sldId id="584" r:id="rId77"/>
    <p:sldId id="642" r:id="rId78"/>
    <p:sldId id="766" r:id="rId79"/>
    <p:sldId id="796" r:id="rId80"/>
    <p:sldId id="797" r:id="rId81"/>
    <p:sldId id="785" r:id="rId82"/>
    <p:sldId id="579" r:id="rId83"/>
    <p:sldId id="397" r:id="rId84"/>
    <p:sldId id="398" r:id="rId85"/>
    <p:sldId id="395" r:id="rId86"/>
    <p:sldId id="798" r:id="rId87"/>
    <p:sldId id="575" r:id="rId8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F2C65"/>
    <a:srgbClr val="FFCC00"/>
    <a:srgbClr val="CC0000"/>
    <a:srgbClr val="FF0000"/>
    <a:srgbClr val="FFFF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5669" autoAdjust="0"/>
  </p:normalViewPr>
  <p:slideViewPr>
    <p:cSldViewPr>
      <p:cViewPr varScale="1">
        <p:scale>
          <a:sx n="44" d="100"/>
          <a:sy n="44"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9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30A8A3-728E-47F0-AE9A-6654E1CB32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EC564CC0-3EEE-4FB0-84E9-8C3C5BB434E4}" type="slidenum">
              <a:rPr lang="en-US" smtClean="0"/>
              <a:pPr>
                <a:defRPr/>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t>Good afternoon – Thank you ____________.  And thanks to all of you for allowing me to come here and talk about my favorite subject. I know some of you have heard many, many programs on polio that seem the same after awhile.  So today I hope to recap the story of polio and Rotary and give you a new piece of information or two, and re-energize you to go back to your regions to invigorate other Rotarians around you.  Polio is the Signature Program of Rotary – so let’s hear the rest of the story:……………….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r>
              <a:rPr lang="en-US" smtClean="0"/>
              <a:t>After the end of World War II, Jonas Salk received one of the first grants to begin work on vaccine development</a:t>
            </a:r>
          </a:p>
        </p:txBody>
      </p:sp>
      <p:sp>
        <p:nvSpPr>
          <p:cNvPr id="102404" name="Slide Number Placeholder 3"/>
          <p:cNvSpPr>
            <a:spLocks noGrp="1"/>
          </p:cNvSpPr>
          <p:nvPr>
            <p:ph type="sldNum" sz="quarter" idx="5"/>
          </p:nvPr>
        </p:nvSpPr>
        <p:spPr/>
        <p:txBody>
          <a:bodyPr/>
          <a:lstStyle/>
          <a:p>
            <a:pPr>
              <a:defRPr/>
            </a:pPr>
            <a:fld id="{CEE3ECBC-47AD-48C5-8B04-49FFD2573024}"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2219FBF5-D1A0-421D-8E8F-FC7B3614842B}" type="slidenum">
              <a:rPr lang="en-US" smtClean="0"/>
              <a:pPr>
                <a:defRPr/>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a:noFill/>
          <a:ln/>
        </p:spPr>
        <p:txBody>
          <a:bodyPr/>
          <a:lstStyle/>
          <a:p>
            <a:pPr eaLnBrk="1" hangingPunct="1"/>
            <a:r>
              <a:rPr lang="en-US" smtClean="0"/>
              <a:t>Soon –  the epidemic spread and there were wards of lungs like this one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en-US" smtClean="0"/>
              <a:t>Or this one</a:t>
            </a:r>
          </a:p>
        </p:txBody>
      </p:sp>
      <p:sp>
        <p:nvSpPr>
          <p:cNvPr id="104452" name="Slide Number Placeholder 3"/>
          <p:cNvSpPr>
            <a:spLocks noGrp="1"/>
          </p:cNvSpPr>
          <p:nvPr>
            <p:ph type="sldNum" sz="quarter" idx="5"/>
          </p:nvPr>
        </p:nvSpPr>
        <p:spPr/>
        <p:txBody>
          <a:bodyPr/>
          <a:lstStyle/>
          <a:p>
            <a:pPr>
              <a:defRPr/>
            </a:pPr>
            <a:fld id="{0AD70DCD-A8ED-4129-89B6-60C443F8D31A}"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F2BB5630-8012-4265-B16E-071771E5A65E}" type="slidenum">
              <a:rPr lang="en-US" smtClean="0"/>
              <a:pPr>
                <a:defRPr/>
              </a:pPr>
              <a:t>13</a:t>
            </a:fld>
            <a:endParaRPr lang="en-US" smtClean="0"/>
          </a:p>
        </p:txBody>
      </p:sp>
      <p:sp>
        <p:nvSpPr>
          <p:cNvPr id="43010" name="Rectangle 2"/>
          <p:cNvSpPr>
            <a:spLocks noGrp="1" noRot="1" noChangeAspect="1" noChangeArrowheads="1" noTextEdit="1"/>
          </p:cNvSpPr>
          <p:nvPr>
            <p:ph type="sldImg"/>
          </p:nvPr>
        </p:nvSpPr>
        <p:spPr>
          <a:xfrm>
            <a:off x="1144588" y="687388"/>
            <a:ext cx="4572000" cy="3429000"/>
          </a:xfrm>
          <a:ln/>
        </p:spPr>
      </p:sp>
      <p:sp>
        <p:nvSpPr>
          <p:cNvPr id="43011" name="Rectangle 3"/>
          <p:cNvSpPr>
            <a:spLocks noGrp="1" noChangeArrowheads="1"/>
          </p:cNvSpPr>
          <p:nvPr>
            <p:ph type="body" idx="1"/>
          </p:nvPr>
        </p:nvSpPr>
        <p:spPr>
          <a:xfrm>
            <a:off x="915988" y="4344988"/>
            <a:ext cx="5026025" cy="4111625"/>
          </a:xfrm>
          <a:noFill/>
          <a:ln/>
        </p:spPr>
        <p:txBody>
          <a:bodyPr/>
          <a:lstStyle/>
          <a:p>
            <a:pPr eaLnBrk="1" hangingPunct="1"/>
            <a:r>
              <a:rPr lang="en-US" smtClean="0"/>
              <a:t>Not all cases are bulbar, (affecting the respiratory system), but thousands are left permanently afflicted.</a:t>
            </a:r>
          </a:p>
          <a:p>
            <a:pPr eaLnBrk="1" hangingPunct="1"/>
            <a:r>
              <a:rPr lang="en-US" smtClean="0"/>
              <a:t>Here is a typical child – notice the EYES – how poignant</a:t>
            </a:r>
          </a:p>
          <a:p>
            <a:pPr eaLnBrk="1" hangingPunct="1"/>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t>This </a:t>
            </a:r>
            <a:r>
              <a:rPr lang="en-US" i="1" smtClean="0"/>
              <a:t>could</a:t>
            </a:r>
            <a:r>
              <a:rPr lang="en-US" smtClean="0"/>
              <a:t> be the same girl – who knows…..there are still a handful of persons who live in their iron lungs today.  They prefer this to the uncertainty of moving to some other type of portable respiratory assistance equipment</a:t>
            </a:r>
          </a:p>
        </p:txBody>
      </p:sp>
      <p:sp>
        <p:nvSpPr>
          <p:cNvPr id="106500" name="Slide Number Placeholder 3"/>
          <p:cNvSpPr>
            <a:spLocks noGrp="1"/>
          </p:cNvSpPr>
          <p:nvPr>
            <p:ph type="sldNum" sz="quarter" idx="5"/>
          </p:nvPr>
        </p:nvSpPr>
        <p:spPr/>
        <p:txBody>
          <a:bodyPr/>
          <a:lstStyle/>
          <a:p>
            <a:pPr>
              <a:defRPr/>
            </a:pPr>
            <a:fld id="{5E3E7A69-C780-4E66-A0D6-984268B82266}" type="slidenum">
              <a:rPr lang="en-US" smtClean="0"/>
              <a:pPr>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4F8587D7-F208-4570-8AB2-7F0A7A808722}" type="slidenum">
              <a:rPr lang="en-US" smtClean="0"/>
              <a:pPr>
                <a:defRPr/>
              </a:pPr>
              <a:t>15</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t>The differences between the two vaccines are important ones:</a:t>
            </a:r>
          </a:p>
          <a:p>
            <a:pPr eaLnBrk="1" hangingPunct="1"/>
            <a:r>
              <a:rPr lang="en-US" smtClean="0"/>
              <a:t>The Salk vaccine is a dead virus; is given in a shot and takes multiple doses to gain immunity.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r>
              <a:rPr lang="en-US" smtClean="0"/>
              <a:t>The Sabin vaccine is a modified live virus.  It is given orally.  Oral is better for large mass immunization efforts like the National Immunization Days we carry out now in Africa and the Middle East</a:t>
            </a:r>
          </a:p>
          <a:p>
            <a:r>
              <a:rPr lang="en-US" smtClean="0"/>
              <a:t>***High levels of dysentery will require children to have multiple doses – sometimes 8 – 10 even…..because the diarrhea takes the vaccine right through the person without time to set up immunity.</a:t>
            </a:r>
          </a:p>
          <a:p>
            <a:endParaRPr lang="en-US" smtClean="0"/>
          </a:p>
        </p:txBody>
      </p:sp>
      <p:sp>
        <p:nvSpPr>
          <p:cNvPr id="108548" name="Slide Number Placeholder 3"/>
          <p:cNvSpPr>
            <a:spLocks noGrp="1"/>
          </p:cNvSpPr>
          <p:nvPr>
            <p:ph type="sldNum" sz="quarter" idx="5"/>
          </p:nvPr>
        </p:nvSpPr>
        <p:spPr/>
        <p:txBody>
          <a:bodyPr/>
          <a:lstStyle/>
          <a:p>
            <a:pPr>
              <a:defRPr/>
            </a:pPr>
            <a:fld id="{803200B3-5137-49CE-B010-A1EF8A4340A1}"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6924358A-AE45-4F30-813B-E2B05DA0FC8E}" type="slidenum">
              <a:rPr lang="en-US" smtClean="0"/>
              <a:pPr>
                <a:defRPr/>
              </a:pPr>
              <a:t>17</a:t>
            </a:fld>
            <a:endParaRPr lang="en-US" smtClean="0"/>
          </a:p>
        </p:txBody>
      </p:sp>
      <p:sp>
        <p:nvSpPr>
          <p:cNvPr id="51202" name="Rectangle 2"/>
          <p:cNvSpPr>
            <a:spLocks noGrp="1" noRot="1" noChangeAspect="1" noChangeArrowheads="1" noTextEdit="1"/>
          </p:cNvSpPr>
          <p:nvPr>
            <p:ph type="sldImg"/>
          </p:nvPr>
        </p:nvSpPr>
        <p:spPr>
          <a:xfrm>
            <a:off x="1144588" y="687388"/>
            <a:ext cx="4572000" cy="3429000"/>
          </a:xfrm>
          <a:ln/>
        </p:spPr>
      </p:sp>
      <p:sp>
        <p:nvSpPr>
          <p:cNvPr id="51203" name="Rectangle 3"/>
          <p:cNvSpPr>
            <a:spLocks noGrp="1" noChangeArrowheads="1"/>
          </p:cNvSpPr>
          <p:nvPr>
            <p:ph type="body" idx="1"/>
          </p:nvPr>
        </p:nvSpPr>
        <p:spPr>
          <a:xfrm>
            <a:off x="915988" y="4344988"/>
            <a:ext cx="5026025" cy="4111625"/>
          </a:xfrm>
          <a:noFill/>
          <a:ln/>
        </p:spPr>
        <p:txBody>
          <a:bodyPr/>
          <a:lstStyle/>
          <a:p>
            <a:pPr eaLnBrk="1" hangingPunct="1">
              <a:buFontTx/>
              <a:buChar char="•"/>
            </a:pPr>
            <a:r>
              <a:rPr lang="en-US" smtClean="0"/>
              <a:t>But now we have a vaccine and the campaign gets going</a:t>
            </a:r>
          </a:p>
          <a:p>
            <a:pPr eaLnBrk="1" hangingPunct="1">
              <a:buFontTx/>
              <a:buChar char="•"/>
            </a:pPr>
            <a:r>
              <a:rPr lang="en-US" smtClean="0"/>
              <a:t>1956 Even Elvis joined in the act</a:t>
            </a:r>
          </a:p>
          <a:p>
            <a:pPr eaLnBrk="1" hangingPunct="1">
              <a:buFontTx/>
              <a:buChar char="•"/>
            </a:pPr>
            <a:r>
              <a:rPr lang="en-US" smtClean="0"/>
              <a:t>1957 Albert Sabin develops an oral vaccine</a:t>
            </a:r>
          </a:p>
          <a:p>
            <a:pPr eaLnBrk="1" hangingPunct="1">
              <a:buFontTx/>
              <a:buChar char="•"/>
            </a:pPr>
            <a:r>
              <a:rPr lang="en-US" smtClean="0"/>
              <a:t>1961 – mass efforts as you can see.  How many recall the stacks and stacks of stainless trays with sugar cubes soaked in vaccine?  </a:t>
            </a:r>
          </a:p>
          <a:p>
            <a:pPr eaLnBrk="1" hangingPunct="1">
              <a:buFontTx/>
              <a:buChar char="•"/>
            </a:pPr>
            <a:r>
              <a:rPr lang="en-US" smtClean="0"/>
              <a:t>Actually in the 70’s, WHO recognized this as a world problem, not just industrialized countries.  The OPV (oral polio vaccine) was introduced worldwide.</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r>
              <a:rPr lang="en-US" smtClean="0"/>
              <a:t>More mass immunization campaigns</a:t>
            </a:r>
          </a:p>
        </p:txBody>
      </p:sp>
      <p:sp>
        <p:nvSpPr>
          <p:cNvPr id="110596" name="Slide Number Placeholder 3"/>
          <p:cNvSpPr>
            <a:spLocks noGrp="1"/>
          </p:cNvSpPr>
          <p:nvPr>
            <p:ph type="sldNum" sz="quarter" idx="5"/>
          </p:nvPr>
        </p:nvSpPr>
        <p:spPr/>
        <p:txBody>
          <a:bodyPr/>
          <a:lstStyle/>
          <a:p>
            <a:pPr>
              <a:defRPr/>
            </a:pPr>
            <a:fld id="{1207D4E6-FC70-4345-BC48-2BE68F2B7D69}"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3AE990B0-418C-4671-82A4-A8A80CD23737}" type="slidenum">
              <a:rPr lang="en-US" smtClean="0"/>
              <a:pPr>
                <a:defRPr/>
              </a:pPr>
              <a:t>19</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r>
              <a:rPr lang="en-US" smtClean="0"/>
              <a:t>But Where and how did Rotary choose this as an opportunity for service?  Several things came together at the same time: </a:t>
            </a:r>
          </a:p>
          <a:p>
            <a:pPr eaLnBrk="1" hangingPunct="1">
              <a:buFontTx/>
              <a:buChar char="•"/>
            </a:pPr>
            <a:r>
              <a:rPr lang="en-US" smtClean="0"/>
              <a:t>The end of smallpox is in Somalia – Edward Jenner had years before developed the first vaccines and now one disease is gone from the earth. </a:t>
            </a:r>
          </a:p>
          <a:p>
            <a:pPr eaLnBrk="1" hangingPunct="1">
              <a:buFontTx/>
              <a:buChar char="•"/>
            </a:pPr>
            <a:r>
              <a:rPr lang="en-US" smtClean="0"/>
              <a:t>1979 last case of polio in the US and several other things happened at the same time:</a:t>
            </a:r>
          </a:p>
          <a:p>
            <a:pPr eaLnBrk="1" hangingPunct="1">
              <a:buFontTx/>
              <a:buChar char="•"/>
            </a:pPr>
            <a:r>
              <a:rPr lang="en-US" smtClean="0"/>
              <a:t>1979  polio outbreak in the Phillippines</a:t>
            </a:r>
          </a:p>
          <a:p>
            <a:pPr eaLnBrk="1" hangingPunct="1">
              <a:buFontTx/>
              <a:buChar char="•"/>
            </a:pPr>
            <a:r>
              <a:rPr lang="en-US" smtClean="0"/>
              <a:t>1979 – The RI Foundation want to make the selection of the first 3-H grant recipient.  SO</a:t>
            </a:r>
          </a:p>
          <a:p>
            <a:pPr eaLnBrk="1" hangingPunct="1">
              <a:buFontTx/>
              <a:buChar char="•"/>
            </a:pPr>
            <a:r>
              <a:rPr lang="en-US" smtClean="0"/>
              <a:t>Rotarians started this polio drive: in the Phillipines    A severe outbreak  occurred and the Rotarians thought we can help with this.  The FIRST </a:t>
            </a:r>
          </a:p>
          <a:p>
            <a:pPr eaLnBrk="1" hangingPunct="1"/>
            <a:r>
              <a:rPr lang="en-US" smtClean="0"/>
              <a:t>3-H grant awarded went to this polio effort.  The first 3-H grant – the first service perspective for polio was so successful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570798E8-CAB8-4BFF-92FF-9640FBC02938}" type="slidenum">
              <a:rPr lang="en-US" smtClean="0"/>
              <a:pPr>
                <a:defRPr/>
              </a:pPr>
              <a:t>2</a:t>
            </a:fld>
            <a:endParaRPr lang="en-US" smtClean="0"/>
          </a:p>
        </p:txBody>
      </p:sp>
      <p:sp>
        <p:nvSpPr>
          <p:cNvPr id="19458" name="Rectangle 2"/>
          <p:cNvSpPr>
            <a:spLocks noGrp="1" noRot="1" noChangeAspect="1" noChangeArrowheads="1" noTextEdit="1"/>
          </p:cNvSpPr>
          <p:nvPr>
            <p:ph type="sldImg"/>
          </p:nvPr>
        </p:nvSpPr>
        <p:spPr>
          <a:xfrm>
            <a:off x="1144588" y="687388"/>
            <a:ext cx="4572000" cy="3429000"/>
          </a:xfrm>
          <a:ln/>
        </p:spPr>
      </p:sp>
      <p:sp>
        <p:nvSpPr>
          <p:cNvPr id="19459" name="Rectangle 3"/>
          <p:cNvSpPr>
            <a:spLocks noGrp="1" noChangeArrowheads="1"/>
          </p:cNvSpPr>
          <p:nvPr>
            <p:ph type="body" idx="1"/>
          </p:nvPr>
        </p:nvSpPr>
        <p:spPr>
          <a:xfrm>
            <a:off x="915988" y="4344988"/>
            <a:ext cx="5026025" cy="4111625"/>
          </a:xfrm>
          <a:noFill/>
          <a:ln/>
        </p:spPr>
        <p:txBody>
          <a:bodyPr/>
          <a:lstStyle/>
          <a:p>
            <a:pPr eaLnBrk="1" hangingPunct="1"/>
            <a:r>
              <a:rPr lang="en-US" sz="1400" smtClean="0"/>
              <a:t>For the past 4000 years, this tiny virus has killed and crippled millions of children. This is a microscopic photo of the wild virus. </a:t>
            </a:r>
            <a:r>
              <a:rPr lang="en-US" smtClean="0">
                <a:solidFill>
                  <a:schemeClr val="bg1"/>
                </a:solidFill>
              </a:rPr>
              <a:t>THIS, Ladies and Gentlemen, is our enemy.</a:t>
            </a:r>
            <a:endParaRPr lang="en-US" b="1" smtClean="0">
              <a:solidFill>
                <a:schemeClr val="bg1"/>
              </a:solidFill>
            </a:endParaRP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FDEBA04B-7E64-4CC0-8D55-CF16774B7B62}" type="slidenum">
              <a:rPr lang="en-US" smtClean="0"/>
              <a:pPr>
                <a:defRPr/>
              </a:pPr>
              <a:t>20</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mtClean="0"/>
              <a:t>…..now, the seeds were sown – we will eliminate polio from the world.</a:t>
            </a:r>
          </a:p>
          <a:p>
            <a:pPr eaLnBrk="1" hangingPunct="1"/>
            <a:r>
              <a:rPr lang="en-US" smtClean="0"/>
              <a:t>Rotarians were the 1</a:t>
            </a:r>
            <a:r>
              <a:rPr lang="en-US" baseline="30000" smtClean="0"/>
              <a:t>st </a:t>
            </a:r>
            <a:r>
              <a:rPr lang="en-US" smtClean="0"/>
              <a:t> who had the vision/dream of a polio free world. In 1985, the goal was set.  Many of you have contributed to that and still are. </a:t>
            </a:r>
          </a:p>
          <a:p>
            <a:pPr eaLnBrk="1" hangingPunct="1">
              <a:buFontTx/>
              <a:buChar char="•"/>
            </a:pPr>
            <a:r>
              <a:rPr lang="en-US" smtClean="0"/>
              <a:t>1988 – the World Health Organization finally caught up with us and figured out that this group – YOU Rotarians – were serious.  </a:t>
            </a:r>
          </a:p>
          <a:p>
            <a:pPr eaLnBrk="1" hangingPunct="1">
              <a:buFontTx/>
              <a:buChar char="•"/>
            </a:pPr>
            <a:r>
              <a:rPr lang="en-US" smtClean="0"/>
              <a:t>From there the Service Opportunity mushrooms:  Massive National Immunization Days (NID’s) are held worldwide</a:t>
            </a:r>
          </a:p>
          <a:p>
            <a:pPr eaLnBrk="1" hangingPunct="1">
              <a:buFontTx/>
              <a:buChar char="•"/>
            </a:pPr>
            <a:r>
              <a:rPr lang="en-US" smtClean="0"/>
              <a:t>Rotarians form the volunteer workforce and the spirit of the projects in every country.</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r>
              <a:rPr lang="en-US" smtClean="0"/>
              <a:t>Long before fund raising or National Immunization Days…..Fighting  polio was already an Opportunity for Service - The Rotary Club of High Point has provided a portable Iron Lung vehicle.</a:t>
            </a:r>
          </a:p>
          <a:p>
            <a:endParaRPr lang="en-US" smtClean="0"/>
          </a:p>
        </p:txBody>
      </p:sp>
      <p:sp>
        <p:nvSpPr>
          <p:cNvPr id="113668" name="Slide Number Placeholder 3"/>
          <p:cNvSpPr>
            <a:spLocks noGrp="1"/>
          </p:cNvSpPr>
          <p:nvPr>
            <p:ph type="sldNum" sz="quarter" idx="5"/>
          </p:nvPr>
        </p:nvSpPr>
        <p:spPr/>
        <p:txBody>
          <a:bodyPr/>
          <a:lstStyle/>
          <a:p>
            <a:pPr>
              <a:defRPr/>
            </a:pPr>
            <a:fld id="{99E3231F-4C15-495D-B7E9-1385BCEFC22A}"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59AFDBEC-52BB-4811-8572-A1D101E4528D}" type="slidenum">
              <a:rPr lang="en-US" smtClean="0"/>
              <a:pPr>
                <a:defRPr/>
              </a:pPr>
              <a:t>22</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smtClean="0"/>
              <a:t>So here is where we started – all the red countries – 125 of them - have endemic polio cases in 1988.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0EE03340-0674-45A8-AA34-A1435E164510}" type="slidenum">
              <a:rPr lang="en-US" smtClean="0"/>
              <a:pPr>
                <a:defRPr/>
              </a:pPr>
              <a:t>23</a:t>
            </a:fld>
            <a:endParaRPr lang="en-US" smtClean="0"/>
          </a:p>
        </p:txBody>
      </p:sp>
      <p:sp>
        <p:nvSpPr>
          <p:cNvPr id="63490" name="Rectangle 2"/>
          <p:cNvSpPr>
            <a:spLocks noGrp="1" noRot="1" noChangeAspect="1" noChangeArrowheads="1" noTextEdit="1"/>
          </p:cNvSpPr>
          <p:nvPr>
            <p:ph type="sldImg"/>
          </p:nvPr>
        </p:nvSpPr>
        <p:spPr>
          <a:xfrm>
            <a:off x="1144588" y="687388"/>
            <a:ext cx="4572000" cy="3429000"/>
          </a:xfrm>
          <a:ln/>
        </p:spPr>
      </p:sp>
      <p:sp>
        <p:nvSpPr>
          <p:cNvPr id="63491" name="Rectangle 3"/>
          <p:cNvSpPr>
            <a:spLocks noGrp="1" noChangeArrowheads="1"/>
          </p:cNvSpPr>
          <p:nvPr>
            <p:ph type="body" idx="1"/>
          </p:nvPr>
        </p:nvSpPr>
        <p:spPr>
          <a:xfrm>
            <a:off x="915988" y="4344988"/>
            <a:ext cx="5026025" cy="4111625"/>
          </a:xfrm>
          <a:noFill/>
          <a:ln/>
        </p:spPr>
        <p:txBody>
          <a:bodyPr/>
          <a:lstStyle/>
          <a:p>
            <a:pPr eaLnBrk="1" hangingPunct="1"/>
            <a:r>
              <a:rPr lang="en-US" smtClean="0"/>
              <a:t>And the projects began –</a:t>
            </a:r>
          </a:p>
          <a:p>
            <a:pPr eaLnBrk="1" hangingPunct="1"/>
            <a:r>
              <a:rPr lang="en-US" smtClean="0"/>
              <a:t>Cambodia – you see this child was already stricken.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FD3CE0D2-85EE-4CDC-8F50-E09D058CDAC5}" type="slidenum">
              <a:rPr lang="en-US" smtClean="0"/>
              <a:pPr>
                <a:defRPr/>
              </a:pPr>
              <a:t>24</a:t>
            </a:fld>
            <a:endParaRPr lang="en-US" smtClean="0"/>
          </a:p>
        </p:txBody>
      </p:sp>
      <p:sp>
        <p:nvSpPr>
          <p:cNvPr id="65538" name="Rectangle 2"/>
          <p:cNvSpPr>
            <a:spLocks noGrp="1" noRot="1" noChangeAspect="1" noChangeArrowheads="1" noTextEdit="1"/>
          </p:cNvSpPr>
          <p:nvPr>
            <p:ph type="sldImg"/>
          </p:nvPr>
        </p:nvSpPr>
        <p:spPr>
          <a:xfrm>
            <a:off x="1144588" y="687388"/>
            <a:ext cx="4572000" cy="3429000"/>
          </a:xfrm>
          <a:ln/>
        </p:spPr>
      </p:sp>
      <p:sp>
        <p:nvSpPr>
          <p:cNvPr id="65539" name="Rectangle 3"/>
          <p:cNvSpPr>
            <a:spLocks noGrp="1" noChangeArrowheads="1"/>
          </p:cNvSpPr>
          <p:nvPr>
            <p:ph type="body" idx="1"/>
          </p:nvPr>
        </p:nvSpPr>
        <p:spPr>
          <a:xfrm>
            <a:off x="915988" y="4344988"/>
            <a:ext cx="5026025" cy="4111625"/>
          </a:xfrm>
          <a:noFill/>
          <a:ln/>
        </p:spPr>
        <p:txBody>
          <a:bodyPr/>
          <a:lstStyle/>
          <a:p>
            <a:pPr eaLnBrk="1" hangingPunct="1"/>
            <a:r>
              <a:rPr lang="en-US" smtClean="0"/>
              <a:t>Sudan – just south of Egypt on the map.</a:t>
            </a:r>
          </a:p>
          <a:p>
            <a:pPr eaLnBrk="1" hangingPunct="1"/>
            <a:endParaRPr lang="en-US" smtClean="0"/>
          </a:p>
          <a:p>
            <a:pPr eaLnBrk="1" hangingPunct="1"/>
            <a:r>
              <a:rPr lang="en-US" smtClean="0"/>
              <a:t>These coolers are being unloaded at a Sudanese airport – very important and critical part of the success of the campaign.  The vaccine must be kept at a certain temperature and this is a part of that necessary cold chain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F91DCB64-0DAB-4135-955D-6228295A8109}" type="slidenum">
              <a:rPr lang="en-US" smtClean="0"/>
              <a:pPr>
                <a:defRPr/>
              </a:pPr>
              <a:t>25</a:t>
            </a:fld>
            <a:endParaRPr lang="en-US" smtClean="0"/>
          </a:p>
        </p:txBody>
      </p:sp>
      <p:sp>
        <p:nvSpPr>
          <p:cNvPr id="67586" name="Rectangle 2"/>
          <p:cNvSpPr>
            <a:spLocks noGrp="1" noRot="1" noChangeAspect="1" noChangeArrowheads="1" noTextEdit="1"/>
          </p:cNvSpPr>
          <p:nvPr>
            <p:ph type="sldImg"/>
          </p:nvPr>
        </p:nvSpPr>
        <p:spPr>
          <a:xfrm>
            <a:off x="1144588" y="687388"/>
            <a:ext cx="4572000" cy="3429000"/>
          </a:xfrm>
          <a:ln/>
        </p:spPr>
      </p:sp>
      <p:sp>
        <p:nvSpPr>
          <p:cNvPr id="67587" name="Rectangle 3"/>
          <p:cNvSpPr>
            <a:spLocks noGrp="1" noChangeArrowheads="1"/>
          </p:cNvSpPr>
          <p:nvPr>
            <p:ph type="body" idx="1"/>
          </p:nvPr>
        </p:nvSpPr>
        <p:spPr>
          <a:xfrm>
            <a:off x="915988" y="4344988"/>
            <a:ext cx="5026025" cy="4111625"/>
          </a:xfrm>
          <a:noFill/>
          <a:ln/>
        </p:spPr>
        <p:txBody>
          <a:bodyPr/>
          <a:lstStyle/>
          <a:p>
            <a:pPr eaLnBrk="1" hangingPunct="1"/>
            <a:r>
              <a:rPr lang="en-US" smtClean="0"/>
              <a:t>Again you see the coolers and can see the importance they play.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76C66A15-6A5C-4670-AC4E-1FFF2E9DA2A0}" type="slidenum">
              <a:rPr lang="en-US" smtClean="0"/>
              <a:pPr>
                <a:defRPr/>
              </a:pPr>
              <a:t>26</a:t>
            </a:fld>
            <a:endParaRPr lang="en-US" smtClean="0"/>
          </a:p>
        </p:txBody>
      </p:sp>
      <p:sp>
        <p:nvSpPr>
          <p:cNvPr id="69634" name="Rectangle 2"/>
          <p:cNvSpPr>
            <a:spLocks noGrp="1" noRot="1" noChangeAspect="1" noChangeArrowheads="1" noTextEdit="1"/>
          </p:cNvSpPr>
          <p:nvPr>
            <p:ph type="sldImg"/>
          </p:nvPr>
        </p:nvSpPr>
        <p:spPr>
          <a:xfrm>
            <a:off x="1144588" y="687388"/>
            <a:ext cx="4572000" cy="3429000"/>
          </a:xfrm>
          <a:ln/>
        </p:spPr>
      </p:sp>
      <p:sp>
        <p:nvSpPr>
          <p:cNvPr id="69635"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The day is set and the people come….</a:t>
            </a:r>
          </a:p>
          <a:p>
            <a:pPr eaLnBrk="1" hangingPunct="1"/>
            <a:r>
              <a:rPr lang="en-US" smtClean="0"/>
              <a:t>So much that they set up a dust storm as the masses walk to the immunization stations.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D970A0A7-B7F3-4156-BB32-C76E40101E8E}" type="slidenum">
              <a:rPr lang="en-US" smtClean="0"/>
              <a:pPr>
                <a:defRPr/>
              </a:pPr>
              <a:t>27</a:t>
            </a:fld>
            <a:endParaRPr lang="en-US" smtClean="0"/>
          </a:p>
        </p:txBody>
      </p:sp>
      <p:sp>
        <p:nvSpPr>
          <p:cNvPr id="71682" name="Rectangle 2"/>
          <p:cNvSpPr>
            <a:spLocks noGrp="1" noRot="1" noChangeAspect="1" noChangeArrowheads="1" noTextEdit="1"/>
          </p:cNvSpPr>
          <p:nvPr>
            <p:ph type="sldImg"/>
          </p:nvPr>
        </p:nvSpPr>
        <p:spPr>
          <a:xfrm>
            <a:off x="1144588" y="687388"/>
            <a:ext cx="4572000" cy="3429000"/>
          </a:xfrm>
          <a:ln/>
        </p:spPr>
      </p:sp>
      <p:sp>
        <p:nvSpPr>
          <p:cNvPr id="71683"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The children and the volunteers.  The TWO t-shirts indicate 2 drops of vaccine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FE217A5-7E9A-4080-BC0C-A2181722D404}" type="slidenum">
              <a:rPr lang="en-US" smtClean="0"/>
              <a:pPr>
                <a:defRPr/>
              </a:pPr>
              <a:t>28</a:t>
            </a:fld>
            <a:endParaRPr lang="en-US" smtClean="0"/>
          </a:p>
        </p:txBody>
      </p:sp>
      <p:sp>
        <p:nvSpPr>
          <p:cNvPr id="73730" name="Rectangle 2"/>
          <p:cNvSpPr>
            <a:spLocks noGrp="1" noRot="1" noChangeAspect="1" noChangeArrowheads="1" noTextEdit="1"/>
          </p:cNvSpPr>
          <p:nvPr>
            <p:ph type="sldImg"/>
          </p:nvPr>
        </p:nvSpPr>
        <p:spPr>
          <a:xfrm>
            <a:off x="1144588" y="687388"/>
            <a:ext cx="4572000" cy="3429000"/>
          </a:xfrm>
          <a:ln/>
        </p:spPr>
      </p:sp>
      <p:sp>
        <p:nvSpPr>
          <p:cNvPr id="73731" name="Rectangle 3"/>
          <p:cNvSpPr>
            <a:spLocks noGrp="1" noChangeArrowheads="1"/>
          </p:cNvSpPr>
          <p:nvPr>
            <p:ph type="body" idx="1"/>
          </p:nvPr>
        </p:nvSpPr>
        <p:spPr>
          <a:xfrm>
            <a:off x="915988" y="4344988"/>
            <a:ext cx="5026025" cy="4111625"/>
          </a:xfrm>
          <a:noFill/>
          <a:ln/>
        </p:spPr>
        <p:txBody>
          <a:bodyPr/>
          <a:lstStyle/>
          <a:p>
            <a:pPr eaLnBrk="1" hangingPunct="1">
              <a:spcBef>
                <a:spcPct val="0"/>
              </a:spcBef>
            </a:pPr>
            <a:r>
              <a:rPr lang="en-US" sz="800" smtClean="0">
                <a:solidFill>
                  <a:srgbClr val="000000"/>
                </a:solidFill>
                <a:latin typeface="Verdana" pitchFamily="34" charset="0"/>
              </a:rPr>
              <a:t>George, a local vaccinator, administers an oral polio vaccine to a child. After years spent fighting in the civil war that has plagued Sudan for decades, Nubians like George are taking advantage of the recent ceasefire and returning to their villages. George has started a business, manufacturing and selling sesame oil, but doubles as a polio vaccinator during the polio vaccination campaign.</a:t>
            </a:r>
            <a:endParaRPr lang="en-US" sz="800" smtClean="0"/>
          </a:p>
          <a:p>
            <a:pPr eaLnBrk="1" hangingPunct="1"/>
            <a:endParaRPr lang="en-US" sz="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FB023BDB-BA1D-488C-A4CF-27C88DE598AE}" type="slidenum">
              <a:rPr lang="en-US" smtClean="0"/>
              <a:pPr>
                <a:defRPr/>
              </a:pPr>
              <a:t>29</a:t>
            </a:fld>
            <a:endParaRPr lang="en-US" smtClean="0"/>
          </a:p>
        </p:txBody>
      </p:sp>
      <p:sp>
        <p:nvSpPr>
          <p:cNvPr id="75778" name="Rectangle 2"/>
          <p:cNvSpPr>
            <a:spLocks noGrp="1" noRot="1" noChangeAspect="1" noChangeArrowheads="1" noTextEdit="1"/>
          </p:cNvSpPr>
          <p:nvPr>
            <p:ph type="sldImg"/>
          </p:nvPr>
        </p:nvSpPr>
        <p:spPr>
          <a:xfrm>
            <a:off x="1144588" y="687388"/>
            <a:ext cx="4572000" cy="3429000"/>
          </a:xfrm>
          <a:ln/>
        </p:spPr>
      </p:sp>
      <p:sp>
        <p:nvSpPr>
          <p:cNvPr id="75779" name="Rectangle 3"/>
          <p:cNvSpPr>
            <a:spLocks noGrp="1" noChangeArrowheads="1"/>
          </p:cNvSpPr>
          <p:nvPr>
            <p:ph type="body" idx="1"/>
          </p:nvPr>
        </p:nvSpPr>
        <p:spPr>
          <a:xfrm>
            <a:off x="915988" y="4344988"/>
            <a:ext cx="5026025" cy="4111625"/>
          </a:xfrm>
          <a:noFill/>
          <a:ln/>
        </p:spPr>
        <p:txBody>
          <a:bodyPr/>
          <a:lstStyle/>
          <a:p>
            <a:pPr eaLnBrk="1" hangingPunct="1">
              <a:spcBef>
                <a:spcPct val="0"/>
              </a:spcBef>
            </a:pPr>
            <a:r>
              <a:rPr lang="en-US" smtClean="0">
                <a:solidFill>
                  <a:srgbClr val="000000"/>
                </a:solidFill>
                <a:latin typeface="Verdana" pitchFamily="34" charset="0"/>
              </a:rPr>
              <a:t>To ensure that every child under five has been vaccinated, children’s fingers are marked with gentian violet. </a:t>
            </a:r>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AD2D28FC-D659-42E5-B8FE-9D609A8CA98B}" type="slidenum">
              <a:rPr lang="en-US" smtClean="0"/>
              <a:pPr>
                <a:defRPr/>
              </a:pPr>
              <a:t>3</a:t>
            </a:fld>
            <a:endParaRPr lang="en-US" smtClean="0"/>
          </a:p>
        </p:txBody>
      </p:sp>
      <p:sp>
        <p:nvSpPr>
          <p:cNvPr id="22530" name="Rectangle 2"/>
          <p:cNvSpPr>
            <a:spLocks noGrp="1" noRot="1" noChangeAspect="1" noChangeArrowheads="1" noTextEdit="1"/>
          </p:cNvSpPr>
          <p:nvPr>
            <p:ph type="sldImg"/>
          </p:nvPr>
        </p:nvSpPr>
        <p:spPr>
          <a:xfrm>
            <a:off x="1144588" y="687388"/>
            <a:ext cx="4572000" cy="3429000"/>
          </a:xfrm>
          <a:ln/>
        </p:spPr>
      </p:sp>
      <p:sp>
        <p:nvSpPr>
          <p:cNvPr id="22531" name="Rectangle 3"/>
          <p:cNvSpPr>
            <a:spLocks noGrp="1" noChangeArrowheads="1"/>
          </p:cNvSpPr>
          <p:nvPr>
            <p:ph type="body" idx="1"/>
          </p:nvPr>
        </p:nvSpPr>
        <p:spPr>
          <a:xfrm>
            <a:off x="915988" y="4344988"/>
            <a:ext cx="5026025" cy="4111625"/>
          </a:xfrm>
          <a:noFill/>
          <a:ln/>
        </p:spPr>
        <p:txBody>
          <a:bodyPr/>
          <a:lstStyle/>
          <a:p>
            <a:pPr eaLnBrk="1" hangingPunct="1">
              <a:buFontTx/>
              <a:buChar char="•"/>
            </a:pPr>
            <a:r>
              <a:rPr lang="en-US" sz="800" smtClean="0"/>
              <a:t>Our Global partners are The World Health Organization, UNICEF, and The Centers for Disease Control.  In a </a:t>
            </a:r>
            <a:r>
              <a:rPr lang="en-US" sz="800" u="sng" smtClean="0"/>
              <a:t>really</a:t>
            </a:r>
            <a:r>
              <a:rPr lang="en-US" sz="800" smtClean="0"/>
              <a:t> simplified summary: the WHO organizes the efforts and schedules the NID’s, UNICEF acts as the purchasing agent to acquire the polio vaccine and distributes it to the places scheduled by WHO, the CDC is the technical expert to provide the science of confirming the diagnosis of polio cases among other services, and RI provides a good portion of the funds and many thousands of volunteers.  But more than that, Rotary provides the tenacity to keep the effort going and get the job done The Governments of the world are giving lots of money in support and policies which enhance the effort.</a:t>
            </a:r>
          </a:p>
          <a:p>
            <a:pPr eaLnBrk="1" hangingPunct="1">
              <a:buFontTx/>
              <a:buChar char="•"/>
            </a:pPr>
            <a:r>
              <a:rPr lang="en-US" sz="800" smtClean="0"/>
              <a:t> </a:t>
            </a:r>
            <a:r>
              <a:rPr lang="en-US" sz="800" b="1" smtClean="0"/>
              <a:t>As a result, 5 million children who might have had polio are now walking and playing normally.</a:t>
            </a:r>
          </a:p>
          <a:p>
            <a:pPr eaLnBrk="1" hangingPunct="1"/>
            <a:endParaRPr lang="en-US" sz="8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90C7F231-1B58-4F8A-9567-70BA761F3EF1}" type="slidenum">
              <a:rPr lang="en-US" smtClean="0"/>
              <a:pPr>
                <a:defRPr/>
              </a:pPr>
              <a:t>30</a:t>
            </a:fld>
            <a:endParaRPr lang="en-US" smtClean="0"/>
          </a:p>
        </p:txBody>
      </p:sp>
      <p:sp>
        <p:nvSpPr>
          <p:cNvPr id="77826" name="Rectangle 2"/>
          <p:cNvSpPr>
            <a:spLocks noGrp="1" noRot="1" noChangeAspect="1" noChangeArrowheads="1" noTextEdit="1"/>
          </p:cNvSpPr>
          <p:nvPr>
            <p:ph type="sldImg"/>
          </p:nvPr>
        </p:nvSpPr>
        <p:spPr>
          <a:xfrm>
            <a:off x="1144588" y="687388"/>
            <a:ext cx="4572000" cy="3429000"/>
          </a:xfrm>
          <a:ln/>
        </p:spPr>
      </p:sp>
      <p:sp>
        <p:nvSpPr>
          <p:cNvPr id="77827" name="Rectangle 3"/>
          <p:cNvSpPr>
            <a:spLocks noGrp="1" noChangeArrowheads="1"/>
          </p:cNvSpPr>
          <p:nvPr>
            <p:ph type="body" idx="1"/>
          </p:nvPr>
        </p:nvSpPr>
        <p:spPr>
          <a:xfrm>
            <a:off x="915988" y="4344988"/>
            <a:ext cx="5026025" cy="4111625"/>
          </a:xfrm>
          <a:noFill/>
          <a:ln/>
        </p:spPr>
        <p:txBody>
          <a:bodyPr/>
          <a:lstStyle/>
          <a:p>
            <a:pPr eaLnBrk="1" hangingPunct="1">
              <a:spcBef>
                <a:spcPct val="0"/>
              </a:spcBef>
            </a:pPr>
            <a:r>
              <a:rPr lang="en-US" smtClean="0">
                <a:solidFill>
                  <a:srgbClr val="000000"/>
                </a:solidFill>
                <a:latin typeface="Verdana" pitchFamily="34" charset="0"/>
              </a:rPr>
              <a:t>This mother had her children vaccinated by vaccinators. </a:t>
            </a:r>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F1902247-D0B8-44F3-9E48-4F2110C17495}" type="slidenum">
              <a:rPr lang="en-US" smtClean="0"/>
              <a:pPr>
                <a:defRPr/>
              </a:pPr>
              <a:t>31</a:t>
            </a:fld>
            <a:endParaRPr lang="en-US" smtClean="0"/>
          </a:p>
        </p:txBody>
      </p:sp>
      <p:sp>
        <p:nvSpPr>
          <p:cNvPr id="79874" name="Rectangle 2"/>
          <p:cNvSpPr>
            <a:spLocks noGrp="1" noRot="1" noChangeAspect="1" noChangeArrowheads="1" noTextEdit="1"/>
          </p:cNvSpPr>
          <p:nvPr>
            <p:ph type="sldImg"/>
          </p:nvPr>
        </p:nvSpPr>
        <p:spPr>
          <a:xfrm>
            <a:off x="1144588" y="687388"/>
            <a:ext cx="4572000" cy="3429000"/>
          </a:xfrm>
          <a:ln/>
        </p:spPr>
      </p:sp>
      <p:sp>
        <p:nvSpPr>
          <p:cNvPr id="79875" name="Rectangle 3"/>
          <p:cNvSpPr>
            <a:spLocks noGrp="1" noChangeArrowheads="1"/>
          </p:cNvSpPr>
          <p:nvPr>
            <p:ph type="body" idx="1"/>
          </p:nvPr>
        </p:nvSpPr>
        <p:spPr>
          <a:xfrm>
            <a:off x="915988" y="4344988"/>
            <a:ext cx="5026025" cy="4111625"/>
          </a:xfrm>
          <a:noFill/>
          <a:ln/>
        </p:spPr>
        <p:txBody>
          <a:bodyPr/>
          <a:lstStyle/>
          <a:p>
            <a:pPr eaLnBrk="1" hangingPunct="1"/>
            <a:r>
              <a:rPr lang="en-US" smtClean="0"/>
              <a:t>Campaigns in Nepal, DRC, Myanmar – all countries now free of endemic polio, where there is some occurrence of imported cases.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B7B80ABC-AFEB-47B7-8772-5E7605085445}" type="slidenum">
              <a:rPr lang="en-US" smtClean="0"/>
              <a:pPr>
                <a:defRPr/>
              </a:pPr>
              <a:t>32</a:t>
            </a:fld>
            <a:endParaRPr lang="en-US" smtClean="0"/>
          </a:p>
        </p:txBody>
      </p:sp>
      <p:sp>
        <p:nvSpPr>
          <p:cNvPr id="81922" name="Rectangle 2"/>
          <p:cNvSpPr>
            <a:spLocks noGrp="1" noRot="1" noChangeAspect="1" noChangeArrowheads="1" noTextEdit="1"/>
          </p:cNvSpPr>
          <p:nvPr>
            <p:ph type="sldImg"/>
          </p:nvPr>
        </p:nvSpPr>
        <p:spPr>
          <a:xfrm>
            <a:off x="1144588" y="687388"/>
            <a:ext cx="4572000" cy="3429000"/>
          </a:xfrm>
          <a:ln/>
        </p:spPr>
      </p:sp>
      <p:sp>
        <p:nvSpPr>
          <p:cNvPr id="81923" name="Rectangle 3"/>
          <p:cNvSpPr>
            <a:spLocks noGrp="1" noChangeArrowheads="1"/>
          </p:cNvSpPr>
          <p:nvPr>
            <p:ph type="body" idx="1"/>
          </p:nvPr>
        </p:nvSpPr>
        <p:spPr>
          <a:xfrm>
            <a:off x="915988" y="4344988"/>
            <a:ext cx="5026025" cy="4111625"/>
          </a:xfrm>
          <a:noFill/>
          <a:ln/>
        </p:spPr>
        <p:txBody>
          <a:bodyPr/>
          <a:lstStyle/>
          <a:p>
            <a:pPr eaLnBrk="1" hangingPunct="1"/>
            <a:r>
              <a:rPr lang="en-US" smtClean="0"/>
              <a:t>All manner of transportation is used to reach the most remote areas.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0C884B82-CC73-4D37-A4CF-D24A683A6C77}" type="slidenum">
              <a:rPr lang="en-US" smtClean="0"/>
              <a:pPr>
                <a:defRPr/>
              </a:pPr>
              <a:t>33</a:t>
            </a:fld>
            <a:endParaRPr lang="en-US" smtClean="0"/>
          </a:p>
        </p:txBody>
      </p:sp>
      <p:sp>
        <p:nvSpPr>
          <p:cNvPr id="83970" name="Rectangle 2"/>
          <p:cNvSpPr>
            <a:spLocks noGrp="1" noRot="1" noChangeAspect="1" noChangeArrowheads="1" noTextEdit="1"/>
          </p:cNvSpPr>
          <p:nvPr>
            <p:ph type="sldImg"/>
          </p:nvPr>
        </p:nvSpPr>
        <p:spPr>
          <a:xfrm>
            <a:off x="1144588" y="687388"/>
            <a:ext cx="4572000" cy="3429000"/>
          </a:xfrm>
          <a:ln/>
        </p:spPr>
      </p:sp>
      <p:sp>
        <p:nvSpPr>
          <p:cNvPr id="83971" name="Rectangle 3"/>
          <p:cNvSpPr>
            <a:spLocks noGrp="1" noChangeArrowheads="1"/>
          </p:cNvSpPr>
          <p:nvPr>
            <p:ph type="body" idx="1"/>
          </p:nvPr>
        </p:nvSpPr>
        <p:spPr>
          <a:xfrm>
            <a:off x="915988" y="4344988"/>
            <a:ext cx="5026025" cy="4111625"/>
          </a:xfrm>
          <a:noFill/>
          <a:ln/>
        </p:spPr>
        <p:txBody>
          <a:bodyPr/>
          <a:lstStyle/>
          <a:p>
            <a:pPr eaLnBrk="1" hangingPunct="1"/>
            <a:r>
              <a:rPr lang="en-US" smtClean="0"/>
              <a:t>Somalia – remember the last case of smallpox was here.  Actually the last human on earth  to have smallpox was…..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r>
              <a:rPr lang="en-US" smtClean="0"/>
              <a:t>Who is a polio vaccinator because he does not want his country to be the last again</a:t>
            </a:r>
          </a:p>
        </p:txBody>
      </p:sp>
      <p:sp>
        <p:nvSpPr>
          <p:cNvPr id="126980" name="Slide Number Placeholder 3"/>
          <p:cNvSpPr>
            <a:spLocks noGrp="1"/>
          </p:cNvSpPr>
          <p:nvPr>
            <p:ph type="sldNum" sz="quarter" idx="5"/>
          </p:nvPr>
        </p:nvSpPr>
        <p:spPr/>
        <p:txBody>
          <a:bodyPr/>
          <a:lstStyle/>
          <a:p>
            <a:pPr>
              <a:defRPr/>
            </a:pPr>
            <a:fld id="{D6DFE9BA-2341-4CC6-AF6F-98598F917E79}" type="slidenum">
              <a:rPr lang="en-US" smtClean="0"/>
              <a:pPr>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38F70B7A-A642-4FC1-9BE2-7D3960050CE8}" type="slidenum">
              <a:rPr lang="en-US" smtClean="0"/>
              <a:pPr>
                <a:defRPr/>
              </a:pPr>
              <a:t>35</a:t>
            </a:fld>
            <a:endParaRPr lang="en-US" smtClean="0"/>
          </a:p>
        </p:txBody>
      </p:sp>
      <p:sp>
        <p:nvSpPr>
          <p:cNvPr id="88066" name="Rectangle 2"/>
          <p:cNvSpPr>
            <a:spLocks noGrp="1" noRot="1" noChangeAspect="1" noChangeArrowheads="1" noTextEdit="1"/>
          </p:cNvSpPr>
          <p:nvPr>
            <p:ph type="sldImg"/>
          </p:nvPr>
        </p:nvSpPr>
        <p:spPr>
          <a:xfrm>
            <a:off x="1144588" y="687388"/>
            <a:ext cx="4572000" cy="3429000"/>
          </a:xfrm>
          <a:ln/>
        </p:spPr>
      </p:sp>
      <p:sp>
        <p:nvSpPr>
          <p:cNvPr id="88067" name="Rectangle 3"/>
          <p:cNvSpPr>
            <a:spLocks noGrp="1" noChangeArrowheads="1"/>
          </p:cNvSpPr>
          <p:nvPr>
            <p:ph type="body" idx="1"/>
          </p:nvPr>
        </p:nvSpPr>
        <p:spPr>
          <a:xfrm>
            <a:off x="915988" y="4344988"/>
            <a:ext cx="5026025" cy="4111625"/>
          </a:xfrm>
          <a:noFill/>
          <a:ln/>
        </p:spPr>
        <p:txBody>
          <a:bodyPr/>
          <a:lstStyle/>
          <a:p>
            <a:pPr eaLnBrk="1" hangingPunct="1"/>
            <a:r>
              <a:rPr lang="en-US" smtClean="0"/>
              <a:t>Motorcycles and jeeps get through the mud to bring the miracle two drops of vaccine.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0333AB0E-CE0E-4A21-ADFB-947B238A4223}" type="slidenum">
              <a:rPr lang="en-US" smtClean="0"/>
              <a:pPr>
                <a:defRPr/>
              </a:pPr>
              <a:t>36</a:t>
            </a:fld>
            <a:endParaRPr lang="en-US" smtClean="0"/>
          </a:p>
        </p:txBody>
      </p:sp>
      <p:sp>
        <p:nvSpPr>
          <p:cNvPr id="90114" name="Rectangle 2"/>
          <p:cNvSpPr>
            <a:spLocks noGrp="1" noRot="1" noChangeAspect="1" noChangeArrowheads="1" noTextEdit="1"/>
          </p:cNvSpPr>
          <p:nvPr>
            <p:ph type="sldImg"/>
          </p:nvPr>
        </p:nvSpPr>
        <p:spPr>
          <a:xfrm>
            <a:off x="1144588" y="687388"/>
            <a:ext cx="4572000" cy="3429000"/>
          </a:xfrm>
          <a:ln/>
        </p:spPr>
      </p:sp>
      <p:sp>
        <p:nvSpPr>
          <p:cNvPr id="90115" name="Rectangle 3"/>
          <p:cNvSpPr>
            <a:spLocks noGrp="1" noChangeArrowheads="1"/>
          </p:cNvSpPr>
          <p:nvPr>
            <p:ph type="body" idx="1"/>
          </p:nvPr>
        </p:nvSpPr>
        <p:spPr>
          <a:xfrm>
            <a:off x="915988" y="4344988"/>
            <a:ext cx="5026025" cy="4111625"/>
          </a:xfrm>
          <a:noFill/>
          <a:ln/>
        </p:spPr>
        <p:txBody>
          <a:bodyPr/>
          <a:lstStyle/>
          <a:p>
            <a:pPr eaLnBrk="1" hangingPunct="1"/>
            <a:r>
              <a:rPr lang="en-US" smtClean="0"/>
              <a:t>Even at the train and bus stations, workers reach in to protect those who move about the country</a:t>
            </a:r>
          </a:p>
          <a:p>
            <a:pPr eaLnBrk="1" hangingPunct="1"/>
            <a:r>
              <a:rPr lang="en-US" smtClean="0"/>
              <a:t>The states of Uttar Pradesh and Bihar are the spots most at risk: difficult to access and they kept re-infecting each other</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5D287A02-78E8-438E-84EA-8E5EE6A22C88}" type="slidenum">
              <a:rPr lang="en-US" smtClean="0"/>
              <a:pPr>
                <a:defRPr/>
              </a:pPr>
              <a:t>37</a:t>
            </a:fld>
            <a:endParaRPr lang="en-US" smtClean="0"/>
          </a:p>
        </p:txBody>
      </p:sp>
      <p:sp>
        <p:nvSpPr>
          <p:cNvPr id="92162" name="Rectangle 2"/>
          <p:cNvSpPr>
            <a:spLocks noGrp="1" noRot="1" noChangeAspect="1" noChangeArrowheads="1" noTextEdit="1"/>
          </p:cNvSpPr>
          <p:nvPr>
            <p:ph type="sldImg"/>
          </p:nvPr>
        </p:nvSpPr>
        <p:spPr>
          <a:xfrm>
            <a:off x="1144588" y="687388"/>
            <a:ext cx="4572000" cy="3429000"/>
          </a:xfrm>
          <a:ln/>
        </p:spPr>
      </p:sp>
      <p:sp>
        <p:nvSpPr>
          <p:cNvPr id="92163" name="Rectangle 3"/>
          <p:cNvSpPr>
            <a:spLocks noGrp="1" noChangeArrowheads="1"/>
          </p:cNvSpPr>
          <p:nvPr>
            <p:ph type="body" idx="1"/>
          </p:nvPr>
        </p:nvSpPr>
        <p:spPr>
          <a:xfrm>
            <a:off x="915988" y="4344988"/>
            <a:ext cx="5026025" cy="4111625"/>
          </a:xfrm>
          <a:noFill/>
          <a:ln/>
        </p:spPr>
        <p:txBody>
          <a:bodyPr/>
          <a:lstStyle/>
          <a:p>
            <a:pPr eaLnBrk="1" hangingPunct="1"/>
            <a:r>
              <a:rPr lang="en-US" smtClean="0"/>
              <a:t>Many persons have done an exemplary job in setting up polio stations immediately for the refugees as they cross back and forth across the border of the two countries.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C3B466D0-CF25-42A7-BC95-2A705AC69F1C}" type="slidenum">
              <a:rPr lang="en-US" smtClean="0"/>
              <a:pPr>
                <a:defRPr/>
              </a:pPr>
              <a:t>38</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r>
              <a:rPr lang="en-US" smtClean="0"/>
              <a:t>So here is where we started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78F68EB7-77FC-4DE0-B8A6-59872A2DB348}" type="slidenum">
              <a:rPr lang="en-US" smtClean="0"/>
              <a:pPr>
                <a:defRPr/>
              </a:pPr>
              <a:t>39</a:t>
            </a:fld>
            <a:endParaRPr lang="en-US" smtClean="0"/>
          </a:p>
        </p:txBody>
      </p:sp>
      <p:sp>
        <p:nvSpPr>
          <p:cNvPr id="96258" name="Rectangle 2"/>
          <p:cNvSpPr>
            <a:spLocks noGrp="1" noRot="1" noChangeAspect="1" noChangeArrowheads="1" noTextEdit="1"/>
          </p:cNvSpPr>
          <p:nvPr>
            <p:ph type="sldImg"/>
          </p:nvPr>
        </p:nvSpPr>
        <p:spPr>
          <a:xfrm>
            <a:off x="1143000" y="684213"/>
            <a:ext cx="4573588" cy="3430587"/>
          </a:xfrm>
          <a:ln/>
        </p:spPr>
      </p:sp>
      <p:sp>
        <p:nvSpPr>
          <p:cNvPr id="96259" name="Rectangle 3"/>
          <p:cNvSpPr>
            <a:spLocks noGrp="1" noChangeArrowheads="1"/>
          </p:cNvSpPr>
          <p:nvPr>
            <p:ph type="body" idx="1"/>
          </p:nvPr>
        </p:nvSpPr>
        <p:spPr>
          <a:xfrm>
            <a:off x="685800" y="4343400"/>
            <a:ext cx="5486400" cy="4116388"/>
          </a:xfrm>
          <a:noFill/>
          <a:ln/>
        </p:spPr>
        <p:txBody>
          <a:bodyPr/>
          <a:lstStyle/>
          <a:p>
            <a:pPr eaLnBrk="1" hangingPunct="1"/>
            <a:r>
              <a:rPr lang="en-GB" smtClean="0">
                <a:solidFill>
                  <a:srgbClr val="0000FF"/>
                </a:solidFill>
              </a:rPr>
              <a:t>What progress have we made? Lets see the countries turn from red to pink to white – leaving only the last endemic four: Afghanistan, Pakistan, India, and Nigeria</a:t>
            </a:r>
            <a:endParaRPr lang="en-GB" smtClean="0">
              <a:solidFill>
                <a:srgbClr val="000080"/>
              </a:solidFill>
            </a:endParaRPr>
          </a:p>
          <a:p>
            <a:pPr eaLnBrk="1" hangingPunct="1">
              <a:buFont typeface="Symbol" pitchFamily="18" charset="2"/>
              <a:buNone/>
            </a:pPr>
            <a:endParaRPr lang="en-GB" smtClean="0"/>
          </a:p>
          <a:p>
            <a:pPr eaLnBrk="1" hangingPunct="1"/>
            <a:endParaRPr lang="en-GB" smtClean="0"/>
          </a:p>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A99460B0-670E-4FA3-9694-7CBA922BF2BD}" type="slidenum">
              <a:rPr lang="en-US" smtClean="0"/>
              <a:pPr>
                <a:defRPr/>
              </a:pPr>
              <a:t>4</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mtClean="0"/>
              <a:t>First – it is incurable; we do not CURE polio.  BUT we do prevent polio.    So, what is it?</a:t>
            </a:r>
          </a:p>
          <a:p>
            <a:pPr eaLnBrk="1" hangingPunct="1"/>
            <a:r>
              <a:rPr lang="en-US" smtClean="0"/>
              <a:t>It is very often a “silent” infection: mild flu-like symptoms and is EASILY transmitted unknowingly.</a:t>
            </a:r>
          </a:p>
          <a:p>
            <a:pPr eaLnBrk="1" hangingPunct="1"/>
            <a:r>
              <a:rPr lang="en-US" smtClean="0"/>
              <a:t>* A virus that enters the body through the mouth and throat, which then</a:t>
            </a:r>
          </a:p>
          <a:p>
            <a:pPr eaLnBrk="1" hangingPunct="1"/>
            <a:r>
              <a:rPr lang="en-US" smtClean="0"/>
              <a:t>* Reproduces in the intestines, </a:t>
            </a:r>
          </a:p>
          <a:p>
            <a:pPr eaLnBrk="1" hangingPunct="1"/>
            <a:r>
              <a:rPr lang="en-US" smtClean="0"/>
              <a:t>* Moves into the blood stream and throughout the body</a:t>
            </a:r>
          </a:p>
          <a:p>
            <a:pPr eaLnBrk="1" hangingPunct="1"/>
            <a:r>
              <a:rPr lang="en-US" smtClean="0"/>
              <a:t>* Causes paralysis, usually of the lower limbs</a:t>
            </a:r>
          </a:p>
          <a:p>
            <a:pPr eaLnBrk="1" hangingPunct="1"/>
            <a:r>
              <a:rPr lang="en-US" smtClean="0"/>
              <a:t>* Sometimes infects the base of the brain causing paralysis of the respiratory centers</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6456B189-CC23-4160-9800-3482F0B1B633}" type="slidenum">
              <a:rPr lang="en-US" smtClean="0"/>
              <a:pPr>
                <a:defRPr/>
              </a:pPr>
              <a:t>40</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r>
              <a:rPr lang="en-US" smtClean="0"/>
              <a:t>Challenges – get to the kids, raise the money, keep up the effort</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46C2709C-655A-41CC-8E6E-9194E537FDCB}" type="slidenum">
              <a:rPr lang="en-US" smtClean="0"/>
              <a:pPr>
                <a:defRPr/>
              </a:pPr>
              <a:t>41</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latin typeface="Century" pitchFamily="18" charset="0"/>
                <a:cs typeface="Times New Roman" pitchFamily="18" charset="0"/>
              </a:rPr>
              <a:t>You can see that camels, walking/hiking, or even military vehicles provide some of the ways of access to the extremely remote areas</a:t>
            </a:r>
            <a:endParaRPr lang="en-US" smtClean="0">
              <a:cs typeface="Times New Roman" pitchFamily="18" charset="0"/>
            </a:endParaRPr>
          </a:p>
          <a:p>
            <a:pPr eaLnBrk="1" hangingPunct="1">
              <a:buFontTx/>
              <a:buChar char="•"/>
            </a:pPr>
            <a:r>
              <a:rPr lang="en-US" smtClean="0"/>
              <a:t>We must continue to achieve cease-fires through political will.  Rotarians are the best at this because they are not a political/ government body forcing the issue – they are forcing the governments and individuals to act.  Often they are the only ones who can talk to a group without being suspected of having an ulterior motive beyond protecting children.   Only Rotarians could have done this – take that message home to your clubs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385BE4F5-9F49-4B6B-8921-97B2670938BC}" type="slidenum">
              <a:rPr lang="en-US" smtClean="0"/>
              <a:pPr>
                <a:defRPr/>
              </a:pPr>
              <a:t>42</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r>
              <a:rPr lang="en-US" smtClean="0"/>
              <a:t>In the area of almost constant flooding in Bihar, access is especially difficult.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741D0454-B8CF-4799-86A0-2A2F21F86721}" type="slidenum">
              <a:rPr lang="en-GB" smtClean="0"/>
              <a:pPr>
                <a:defRPr/>
              </a:pPr>
              <a:t>43</a:t>
            </a:fld>
            <a:endParaRPr lang="en-GB"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85800" y="4344988"/>
            <a:ext cx="5486400" cy="4113212"/>
          </a:xfrm>
          <a:noFill/>
          <a:ln/>
        </p:spPr>
        <p:txBody>
          <a:bodyPr/>
          <a:lstStyle/>
          <a:p>
            <a:pPr eaLnBrk="1" hangingPunct="1"/>
            <a:r>
              <a:rPr lang="en-US" smtClean="0"/>
              <a:t>Here is where the rivers converge and need special access vehicles  - hover craft.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692040C0-B675-4190-9990-B2A5F9B7CB57}" type="slidenum">
              <a:rPr lang="en-US" smtClean="0"/>
              <a:pPr>
                <a:defRPr/>
              </a:pPr>
              <a:t>44</a:t>
            </a:fld>
            <a:endParaRPr lang="en-US" smtClean="0"/>
          </a:p>
        </p:txBody>
      </p:sp>
      <p:sp>
        <p:nvSpPr>
          <p:cNvPr id="106498" name="Rectangle 2"/>
          <p:cNvSpPr>
            <a:spLocks noGrp="1" noRot="1" noChangeAspect="1" noChangeArrowheads="1" noTextEdit="1"/>
          </p:cNvSpPr>
          <p:nvPr>
            <p:ph type="sldImg"/>
          </p:nvPr>
        </p:nvSpPr>
        <p:spPr>
          <a:xfrm>
            <a:off x="1144588" y="687388"/>
            <a:ext cx="4572000" cy="3429000"/>
          </a:xfrm>
          <a:ln/>
        </p:spPr>
      </p:sp>
      <p:sp>
        <p:nvSpPr>
          <p:cNvPr id="106499" name="Rectangle 3"/>
          <p:cNvSpPr>
            <a:spLocks noGrp="1" noChangeArrowheads="1"/>
          </p:cNvSpPr>
          <p:nvPr>
            <p:ph type="body" idx="1"/>
          </p:nvPr>
        </p:nvSpPr>
        <p:spPr>
          <a:xfrm>
            <a:off x="915988" y="4344988"/>
            <a:ext cx="5026025" cy="4111625"/>
          </a:xfrm>
          <a:noFill/>
          <a:ln/>
        </p:spPr>
        <p:txBody>
          <a:bodyPr/>
          <a:lstStyle/>
          <a:p>
            <a:pPr eaLnBrk="1" hangingPunct="1"/>
            <a:r>
              <a:rPr lang="en-US" sz="1000" smtClean="0">
                <a:latin typeface="Arial" charset="0"/>
              </a:rPr>
              <a:t>At the Barcelona convention, a golden eagle award is given to Douglas Oberman, a 58 year old lawyer Rotarian from the US. He has had polio since age 8.  How he ever got to Barcelona, I can’t imagine - it was obvious he struggled for enough air to talk and walked with effort, his arms hung useless at his side.  The thing he said to those 25,000 gathered that I remember most was “My greatest fear is that some child will come up to me and say, ‘I am just like you, because Rotary did not finish it’s promise.’ Please don’t let that happen”</a:t>
            </a:r>
          </a:p>
          <a:p>
            <a:pPr eaLnBrk="1" hangingPunct="1"/>
            <a:endParaRPr lang="en-US" sz="100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A2BE02DB-41FF-4700-BF9A-3B1A113215DE}" type="slidenum">
              <a:rPr lang="en-US" smtClean="0"/>
              <a:pPr>
                <a:defRPr/>
              </a:pPr>
              <a:t>45</a:t>
            </a:fld>
            <a:endParaRPr lang="en-US" smtClean="0"/>
          </a:p>
        </p:txBody>
      </p:sp>
      <p:sp>
        <p:nvSpPr>
          <p:cNvPr id="108546" name="Rectangle 2"/>
          <p:cNvSpPr>
            <a:spLocks noGrp="1" noRot="1" noChangeAspect="1" noChangeArrowheads="1" noTextEdit="1"/>
          </p:cNvSpPr>
          <p:nvPr>
            <p:ph type="sldImg"/>
          </p:nvPr>
        </p:nvSpPr>
        <p:spPr>
          <a:xfrm>
            <a:off x="1144588" y="687388"/>
            <a:ext cx="4572000" cy="3429000"/>
          </a:xfrm>
          <a:ln/>
        </p:spPr>
      </p:sp>
      <p:sp>
        <p:nvSpPr>
          <p:cNvPr id="108547" name="Rectangle 3"/>
          <p:cNvSpPr>
            <a:spLocks noGrp="1" noChangeArrowheads="1"/>
          </p:cNvSpPr>
          <p:nvPr>
            <p:ph type="body" idx="1"/>
          </p:nvPr>
        </p:nvSpPr>
        <p:spPr>
          <a:xfrm>
            <a:off x="915988" y="4344988"/>
            <a:ext cx="5026025" cy="4111625"/>
          </a:xfrm>
          <a:noFill/>
          <a:ln/>
        </p:spPr>
        <p:txBody>
          <a:bodyPr/>
          <a:lstStyle/>
          <a:p>
            <a:pPr eaLnBrk="1" hangingPunct="1"/>
            <a:r>
              <a:rPr lang="en-US" smtClean="0"/>
              <a:t>Our host, classmate District Governor Shashank is from Ahmadabad, in northwestern India, in the state of Gujurat.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02296CA2-4978-4D75-8CD3-9DC8E6C6C2F4}" type="slidenum">
              <a:rPr lang="en-US" smtClean="0"/>
              <a:pPr>
                <a:defRPr/>
              </a:pPr>
              <a:t>46</a:t>
            </a:fld>
            <a:endParaRPr lang="en-US" smtClean="0"/>
          </a:p>
        </p:txBody>
      </p:sp>
      <p:sp>
        <p:nvSpPr>
          <p:cNvPr id="110594" name="Rectangle 2"/>
          <p:cNvSpPr>
            <a:spLocks noGrp="1" noRot="1" noChangeAspect="1" noChangeArrowheads="1" noTextEdit="1"/>
          </p:cNvSpPr>
          <p:nvPr>
            <p:ph type="sldImg"/>
          </p:nvPr>
        </p:nvSpPr>
        <p:spPr>
          <a:xfrm>
            <a:off x="1144588" y="687388"/>
            <a:ext cx="4572000" cy="3429000"/>
          </a:xfrm>
          <a:ln/>
        </p:spPr>
      </p:sp>
      <p:sp>
        <p:nvSpPr>
          <p:cNvPr id="110595" name="Rectangle 3"/>
          <p:cNvSpPr>
            <a:spLocks noGrp="1" noChangeArrowheads="1"/>
          </p:cNvSpPr>
          <p:nvPr>
            <p:ph type="body" idx="1"/>
          </p:nvPr>
        </p:nvSpPr>
        <p:spPr>
          <a:xfrm>
            <a:off x="915988" y="4344988"/>
            <a:ext cx="5026025" cy="4111625"/>
          </a:xfrm>
          <a:noFill/>
          <a:ln/>
        </p:spPr>
        <p:txBody>
          <a:bodyPr/>
          <a:lstStyle/>
          <a:p>
            <a:pPr eaLnBrk="1" hangingPunct="1"/>
            <a:r>
              <a:rPr lang="en-US" smtClean="0"/>
              <a:t>I know we would be in crowded areas.  We saw: Congested traffic</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15E920E4-058E-4555-A791-F4D95DD9DB83}" type="slidenum">
              <a:rPr lang="en-US" smtClean="0"/>
              <a:pPr>
                <a:defRPr/>
              </a:pPr>
              <a:t>47</a:t>
            </a:fld>
            <a:endParaRPr lang="en-US" smtClean="0"/>
          </a:p>
        </p:txBody>
      </p:sp>
      <p:sp>
        <p:nvSpPr>
          <p:cNvPr id="112642" name="Rectangle 2"/>
          <p:cNvSpPr>
            <a:spLocks noGrp="1" noRot="1" noChangeAspect="1" noChangeArrowheads="1" noTextEdit="1"/>
          </p:cNvSpPr>
          <p:nvPr>
            <p:ph type="sldImg"/>
          </p:nvPr>
        </p:nvSpPr>
        <p:spPr>
          <a:xfrm>
            <a:off x="1144588" y="687388"/>
            <a:ext cx="4572000" cy="3429000"/>
          </a:xfrm>
          <a:ln/>
        </p:spPr>
      </p:sp>
      <p:sp>
        <p:nvSpPr>
          <p:cNvPr id="112643" name="Rectangle 3"/>
          <p:cNvSpPr>
            <a:spLocks noGrp="1" noChangeArrowheads="1"/>
          </p:cNvSpPr>
          <p:nvPr>
            <p:ph type="body" idx="1"/>
          </p:nvPr>
        </p:nvSpPr>
        <p:spPr>
          <a:xfrm>
            <a:off x="915988" y="4344988"/>
            <a:ext cx="5026025" cy="4111625"/>
          </a:xfrm>
          <a:noFill/>
          <a:ln/>
        </p:spPr>
        <p:txBody>
          <a:bodyPr/>
          <a:lstStyle/>
          <a:p>
            <a:pPr eaLnBrk="1" hangingPunct="1"/>
            <a:r>
              <a:rPr lang="en-US" smtClean="0"/>
              <a:t>Cows and every other kind of beast you can imagine crowded the streets with carts, vehicles and people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pPr>
              <a:defRPr/>
            </a:pPr>
            <a:fld id="{E6890C12-5C86-48ED-B3BF-B661E9D8BF49}" type="slidenum">
              <a:rPr lang="en-US" smtClean="0"/>
              <a:pPr>
                <a:defRPr/>
              </a:pPr>
              <a:t>48</a:t>
            </a:fld>
            <a:endParaRPr lang="en-US" smtClean="0"/>
          </a:p>
        </p:txBody>
      </p:sp>
      <p:sp>
        <p:nvSpPr>
          <p:cNvPr id="114690" name="Rectangle 2"/>
          <p:cNvSpPr>
            <a:spLocks noGrp="1" noRot="1" noChangeAspect="1" noChangeArrowheads="1" noTextEdit="1"/>
          </p:cNvSpPr>
          <p:nvPr>
            <p:ph type="sldImg"/>
          </p:nvPr>
        </p:nvSpPr>
        <p:spPr>
          <a:xfrm>
            <a:off x="1144588" y="687388"/>
            <a:ext cx="4572000" cy="3429000"/>
          </a:xfrm>
          <a:ln/>
        </p:spPr>
      </p:sp>
      <p:sp>
        <p:nvSpPr>
          <p:cNvPr id="114691" name="Rectangle 3"/>
          <p:cNvSpPr>
            <a:spLocks noGrp="1" noChangeArrowheads="1"/>
          </p:cNvSpPr>
          <p:nvPr>
            <p:ph type="body" idx="1"/>
          </p:nvPr>
        </p:nvSpPr>
        <p:spPr>
          <a:xfrm>
            <a:off x="915988" y="4344988"/>
            <a:ext cx="5026025" cy="4111625"/>
          </a:xfrm>
          <a:noFill/>
          <a:ln/>
        </p:spPr>
        <p:txBody>
          <a:bodyPr/>
          <a:lstStyle/>
          <a:p>
            <a:pPr eaLnBrk="1" hangingPunct="1"/>
            <a:r>
              <a:rPr lang="en-US" smtClean="0"/>
              <a:t>Makeshift tents along side every road, in town and out, in front of the most grand homes and apartments.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05213A9A-774C-400C-B4D2-612C8DF2CD29}" type="slidenum">
              <a:rPr lang="en-US" smtClean="0"/>
              <a:pPr>
                <a:defRPr/>
              </a:pPr>
              <a:t>49</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smtClean="0"/>
              <a:t>There are many PT clinics because there are a lot of people with crippling polio.  These were some of the vaccine stations during the NID. Other places to get the vaccine were temporary tables set up and street intersections, under street overpasses, at the train station and bus station.  All in all, there were about 600 vaccine stations  and several “mobile” groups– all manned by Rotarians – the service opportunity in 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r>
              <a:rPr lang="en-US" sz="1400" smtClean="0"/>
              <a:t>There are:</a:t>
            </a:r>
            <a:endParaRPr lang="en-US" smtClean="0"/>
          </a:p>
          <a:p>
            <a:pPr eaLnBrk="1" hangingPunct="1"/>
            <a:r>
              <a:rPr lang="en-US" b="1" smtClean="0">
                <a:solidFill>
                  <a:schemeClr val="bg1"/>
                </a:solidFill>
              </a:rPr>
              <a:t>Three serotypes: 	P1, P2, P3    It is a transient flora of  gastrointestinal  tract</a:t>
            </a:r>
          </a:p>
          <a:p>
            <a:r>
              <a:rPr lang="en-US" smtClean="0"/>
              <a:t>Type 2 is gone from the earth</a:t>
            </a:r>
          </a:p>
          <a:p>
            <a:r>
              <a:rPr lang="en-US" smtClean="0"/>
              <a:t>Type 3 is less devastating and easier to control.  It is opportunistic, arising when we work on Type 1 mainly</a:t>
            </a:r>
          </a:p>
          <a:p>
            <a:r>
              <a:rPr lang="en-US" smtClean="0"/>
              <a:t>Type 1 is the most dangerous, most spreadable, most paralyzing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9627BC28-6040-46DC-B6D9-C4A85BFF96D5}" type="slidenum">
              <a:rPr lang="en-US" smtClean="0"/>
              <a:pPr>
                <a:defRPr/>
              </a:pPr>
              <a:t>50</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n-US" smtClean="0"/>
              <a:t>We stopped traffic in the streets and diverted them in to the clinic</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FF6188D-74DD-458F-82CA-0B18C3CCE35D}" type="slidenum">
              <a:rPr lang="en-US" smtClean="0"/>
              <a:pPr>
                <a:defRPr/>
              </a:pPr>
              <a:t>51</a:t>
            </a:fld>
            <a:endParaRPr lang="en-US" smtClean="0"/>
          </a:p>
        </p:txBody>
      </p:sp>
      <p:sp>
        <p:nvSpPr>
          <p:cNvPr id="120834" name="Rectangle 2"/>
          <p:cNvSpPr>
            <a:spLocks noGrp="1" noRot="1" noChangeAspect="1" noChangeArrowheads="1" noTextEdit="1"/>
          </p:cNvSpPr>
          <p:nvPr>
            <p:ph type="sldImg"/>
          </p:nvPr>
        </p:nvSpPr>
        <p:spPr>
          <a:xfrm>
            <a:off x="1144588" y="687388"/>
            <a:ext cx="4572000" cy="3429000"/>
          </a:xfrm>
          <a:ln/>
        </p:spPr>
      </p:sp>
      <p:sp>
        <p:nvSpPr>
          <p:cNvPr id="120835"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The poster and megaphone attached to those 3-wheelers did lots of promotion.  These little things were everywhere, like ants; sometimes with 2 or 3 persons; sometimes with 12 hanging on.  Today they were used to get people and their kids to the vaccines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EE8279F0-2838-4A0B-A49E-1416C1911AB0}" type="slidenum">
              <a:rPr lang="en-US" smtClean="0"/>
              <a:pPr>
                <a:defRPr/>
              </a:pPr>
              <a:t>52</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r>
              <a:rPr lang="en-US" smtClean="0"/>
              <a:t>We traveled in a pair of two cars with 2000 doses of vaccine; stopping along the street where we saw groups of kids.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p>
            <a:pPr>
              <a:defRPr/>
            </a:pPr>
            <a:fld id="{C989B04C-C488-48F9-A7E8-D4BDB1F4B7FE}" type="slidenum">
              <a:rPr lang="en-US" smtClean="0"/>
              <a:pPr>
                <a:defRPr/>
              </a:pPr>
              <a:t>53</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r>
              <a:rPr lang="en-US" smtClean="0"/>
              <a:t>I was amazed at their willingness to bring their children to a foreign stranger for the drops.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a:defRPr/>
            </a:pPr>
            <a:fld id="{F7CEC868-6F19-4176-BEF4-70265EEC8E6E}" type="slidenum">
              <a:rPr lang="en-US" smtClean="0"/>
              <a:pPr>
                <a:defRPr/>
              </a:pPr>
              <a:t>54</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r>
              <a:rPr lang="en-US" smtClean="0"/>
              <a:t>Children gather around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8B9A7C4A-9B3A-4A3A-B2FE-438E72972971}" type="slidenum">
              <a:rPr lang="en-US" smtClean="0"/>
              <a:pPr>
                <a:defRPr/>
              </a:pPr>
              <a:t>55</a:t>
            </a:fld>
            <a:endParaRPr lang="en-US" smtClean="0"/>
          </a:p>
        </p:txBody>
      </p:sp>
      <p:sp>
        <p:nvSpPr>
          <p:cNvPr id="129026" name="Rectangle 2"/>
          <p:cNvSpPr>
            <a:spLocks noGrp="1" noRot="1" noChangeAspect="1" noChangeArrowheads="1" noTextEdit="1"/>
          </p:cNvSpPr>
          <p:nvPr>
            <p:ph type="sldImg"/>
          </p:nvPr>
        </p:nvSpPr>
        <p:spPr>
          <a:xfrm>
            <a:off x="1144588" y="687388"/>
            <a:ext cx="4572000" cy="3429000"/>
          </a:xfrm>
          <a:ln/>
        </p:spPr>
      </p:sp>
      <p:sp>
        <p:nvSpPr>
          <p:cNvPr id="129027" name="Rectangle 3"/>
          <p:cNvSpPr>
            <a:spLocks noGrp="1" noChangeArrowheads="1"/>
          </p:cNvSpPr>
          <p:nvPr>
            <p:ph type="body" idx="1"/>
          </p:nvPr>
        </p:nvSpPr>
        <p:spPr>
          <a:xfrm>
            <a:off x="915988" y="4344988"/>
            <a:ext cx="5026025" cy="4111625"/>
          </a:xfrm>
          <a:noFill/>
          <a:ln/>
        </p:spPr>
        <p:txBody>
          <a:bodyPr/>
          <a:lstStyle/>
          <a:p>
            <a:pPr eaLnBrk="1" hangingPunct="1"/>
            <a:r>
              <a:rPr lang="en-US" smtClean="0"/>
              <a:t>Here are those eyes again….this is the only place there was an orderly line – the teacher saw to it.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749F3466-412F-4904-90E0-B920DBB30090}" type="slidenum">
              <a:rPr lang="en-US" smtClean="0"/>
              <a:pPr>
                <a:defRPr/>
              </a:pPr>
              <a:t>56</a:t>
            </a:fld>
            <a:endParaRPr lang="en-US" smtClean="0"/>
          </a:p>
        </p:txBody>
      </p:sp>
      <p:sp>
        <p:nvSpPr>
          <p:cNvPr id="131074" name="Rectangle 2"/>
          <p:cNvSpPr>
            <a:spLocks noGrp="1" noRot="1" noChangeAspect="1" noChangeArrowheads="1" noTextEdit="1"/>
          </p:cNvSpPr>
          <p:nvPr>
            <p:ph type="sldImg"/>
          </p:nvPr>
        </p:nvSpPr>
        <p:spPr>
          <a:xfrm>
            <a:off x="1144588" y="687388"/>
            <a:ext cx="4572000" cy="3429000"/>
          </a:xfrm>
          <a:ln/>
        </p:spPr>
      </p:sp>
      <p:sp>
        <p:nvSpPr>
          <p:cNvPr id="131075" name="Rectangle 3"/>
          <p:cNvSpPr>
            <a:spLocks noGrp="1" noChangeArrowheads="1"/>
          </p:cNvSpPr>
          <p:nvPr>
            <p:ph type="body" idx="1"/>
          </p:nvPr>
        </p:nvSpPr>
        <p:spPr>
          <a:xfrm>
            <a:off x="915988" y="4344988"/>
            <a:ext cx="5026025" cy="4111625"/>
          </a:xfrm>
          <a:noFill/>
          <a:ln/>
        </p:spPr>
        <p:txBody>
          <a:bodyPr/>
          <a:lstStyle/>
          <a:p>
            <a:pPr eaLnBrk="1" hangingPunct="1"/>
            <a:r>
              <a:rPr lang="en-US" smtClean="0"/>
              <a:t>Mostly there were just masses of people – they handed babies over each other’s heads and back</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0D25DC71-4C74-447D-AFB5-ADB7EDCB2496}" type="slidenum">
              <a:rPr lang="en-US" smtClean="0"/>
              <a:pPr>
                <a:defRPr/>
              </a:pPr>
              <a:t>57</a:t>
            </a:fld>
            <a:endParaRPr lang="en-US" smtClean="0"/>
          </a:p>
        </p:txBody>
      </p:sp>
      <p:sp>
        <p:nvSpPr>
          <p:cNvPr id="133122" name="Rectangle 2"/>
          <p:cNvSpPr>
            <a:spLocks noGrp="1" noRot="1" noChangeAspect="1" noChangeArrowheads="1" noTextEdit="1"/>
          </p:cNvSpPr>
          <p:nvPr>
            <p:ph type="sldImg"/>
          </p:nvPr>
        </p:nvSpPr>
        <p:spPr>
          <a:xfrm>
            <a:off x="1144588" y="687388"/>
            <a:ext cx="4572000" cy="3429000"/>
          </a:xfrm>
          <a:ln/>
        </p:spPr>
      </p:sp>
      <p:sp>
        <p:nvSpPr>
          <p:cNvPr id="133123" name="Rectangle 3"/>
          <p:cNvSpPr>
            <a:spLocks noGrp="1" noChangeArrowheads="1"/>
          </p:cNvSpPr>
          <p:nvPr>
            <p:ph type="body" idx="1"/>
          </p:nvPr>
        </p:nvSpPr>
        <p:spPr>
          <a:xfrm>
            <a:off x="915988" y="4344988"/>
            <a:ext cx="5026025" cy="4111625"/>
          </a:xfrm>
          <a:noFill/>
          <a:ln/>
        </p:spPr>
        <p:txBody>
          <a:bodyPr/>
          <a:lstStyle/>
          <a:p>
            <a:pPr eaLnBrk="1" hangingPunct="1"/>
            <a:r>
              <a:rPr lang="en-US" smtClean="0"/>
              <a:t>As so went the 12 hour day – dose after dose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DF925710-1202-48FA-AB6E-517F4ED99317}" type="slidenum">
              <a:rPr lang="en-US" smtClean="0"/>
              <a:pPr>
                <a:defRPr/>
              </a:pPr>
              <a:t>58</a:t>
            </a:fld>
            <a:endParaRPr lang="en-US" smtClean="0"/>
          </a:p>
        </p:txBody>
      </p:sp>
      <p:sp>
        <p:nvSpPr>
          <p:cNvPr id="135170" name="Rectangle 2"/>
          <p:cNvSpPr>
            <a:spLocks noGrp="1" noRot="1" noChangeAspect="1" noChangeArrowheads="1" noTextEdit="1"/>
          </p:cNvSpPr>
          <p:nvPr>
            <p:ph type="sldImg"/>
          </p:nvPr>
        </p:nvSpPr>
        <p:spPr>
          <a:xfrm>
            <a:off x="1144588" y="687388"/>
            <a:ext cx="4572000" cy="3429000"/>
          </a:xfrm>
          <a:ln/>
        </p:spPr>
      </p:sp>
      <p:sp>
        <p:nvSpPr>
          <p:cNvPr id="135171"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This child did not take to well to being the photo op boy….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F61CD8F7-84DC-4D2F-9192-CE402363B1F7}" type="slidenum">
              <a:rPr lang="en-US" smtClean="0"/>
              <a:pPr>
                <a:defRPr/>
              </a:pPr>
              <a:t>59</a:t>
            </a:fld>
            <a:endParaRPr lang="en-US" smtClean="0"/>
          </a:p>
        </p:txBody>
      </p:sp>
      <p:sp>
        <p:nvSpPr>
          <p:cNvPr id="137218" name="Rectangle 2"/>
          <p:cNvSpPr>
            <a:spLocks noGrp="1" noRot="1" noChangeAspect="1" noChangeArrowheads="1" noTextEdit="1"/>
          </p:cNvSpPr>
          <p:nvPr>
            <p:ph type="sldImg"/>
          </p:nvPr>
        </p:nvSpPr>
        <p:spPr>
          <a:xfrm>
            <a:off x="1144588" y="687388"/>
            <a:ext cx="4572000" cy="3429000"/>
          </a:xfrm>
          <a:ln/>
        </p:spPr>
      </p:sp>
      <p:sp>
        <p:nvSpPr>
          <p:cNvPr id="137219"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The tents again – a newborn here about four hours old was cared for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xfrm>
            <a:off x="914400" y="4343400"/>
            <a:ext cx="5029200" cy="4114800"/>
          </a:xfrm>
          <a:noFill/>
          <a:ln/>
        </p:spPr>
        <p:txBody>
          <a:bodyPr/>
          <a:lstStyle/>
          <a:p>
            <a:r>
              <a:rPr lang="en-US" smtClean="0"/>
              <a:t>Transmission is fecal-oral.  Poor sanitation increases transmission.  However, the ONLY place the virus reproduces is in the human body. It can live in the soil until it dies, but it does not reproduce in the soil. Once we eliminate the only place the virus can replicate, we will eliminate wild virus polio.  The way to do that is to vaccinate “every” person to take away the habitat.  We often work on projects to </a:t>
            </a:r>
            <a:r>
              <a:rPr lang="en-US" u="sng" smtClean="0"/>
              <a:t>protect</a:t>
            </a:r>
            <a:r>
              <a:rPr lang="en-US" smtClean="0"/>
              <a:t> the habitat of various species…..</a:t>
            </a:r>
            <a:r>
              <a:rPr lang="en-US" u="sng" smtClean="0"/>
              <a:t>not this time</a:t>
            </a:r>
            <a:r>
              <a:rPr lang="en-US" smtClean="0"/>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AE17DE36-DF6A-49AD-B873-DE66B650A93D}" type="slidenum">
              <a:rPr lang="en-US" smtClean="0"/>
              <a:pPr>
                <a:defRPr/>
              </a:pPr>
              <a:t>60</a:t>
            </a:fld>
            <a:endParaRPr lang="en-US" smtClean="0"/>
          </a:p>
        </p:txBody>
      </p:sp>
      <p:sp>
        <p:nvSpPr>
          <p:cNvPr id="139266" name="Rectangle 2"/>
          <p:cNvSpPr>
            <a:spLocks noGrp="1" noRot="1" noChangeAspect="1" noChangeArrowheads="1" noTextEdit="1"/>
          </p:cNvSpPr>
          <p:nvPr>
            <p:ph type="sldImg"/>
          </p:nvPr>
        </p:nvSpPr>
        <p:spPr>
          <a:xfrm>
            <a:off x="1144588" y="687388"/>
            <a:ext cx="4572000" cy="3429000"/>
          </a:xfrm>
          <a:ln/>
        </p:spPr>
      </p:sp>
      <p:sp>
        <p:nvSpPr>
          <p:cNvPr id="139267"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The cold chain:  From the cooler to the cup with ice cubes, went each little vial until we needed it.  This teenaged girl in one alleyway was eager to help</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860D505A-2452-409F-8672-9A2248C03AE2}" type="slidenum">
              <a:rPr lang="en-US" smtClean="0"/>
              <a:pPr>
                <a:defRPr/>
              </a:pPr>
              <a:t>61</a:t>
            </a:fld>
            <a:endParaRPr lang="en-US" smtClean="0"/>
          </a:p>
        </p:txBody>
      </p:sp>
      <p:sp>
        <p:nvSpPr>
          <p:cNvPr id="141314" name="Rectangle 2"/>
          <p:cNvSpPr>
            <a:spLocks noGrp="1" noRot="1" noChangeAspect="1" noChangeArrowheads="1" noTextEdit="1"/>
          </p:cNvSpPr>
          <p:nvPr>
            <p:ph type="sldImg"/>
          </p:nvPr>
        </p:nvSpPr>
        <p:spPr>
          <a:xfrm>
            <a:off x="1144588" y="687388"/>
            <a:ext cx="4572000" cy="3429000"/>
          </a:xfrm>
          <a:ln/>
        </p:spPr>
      </p:sp>
      <p:sp>
        <p:nvSpPr>
          <p:cNvPr id="141315" name="Rectangle 3"/>
          <p:cNvSpPr>
            <a:spLocks noGrp="1" noChangeArrowheads="1"/>
          </p:cNvSpPr>
          <p:nvPr>
            <p:ph type="body" idx="1"/>
          </p:nvPr>
        </p:nvSpPr>
        <p:spPr>
          <a:xfrm>
            <a:off x="915988" y="4344988"/>
            <a:ext cx="5026025" cy="4111625"/>
          </a:xfrm>
          <a:noFill/>
          <a:ln/>
        </p:spPr>
        <p:txBody>
          <a:bodyPr/>
          <a:lstStyle/>
          <a:p>
            <a:pPr eaLnBrk="1" hangingPunct="1"/>
            <a:r>
              <a:rPr lang="en-US" smtClean="0"/>
              <a:t>Incentive gifts made the effort a little easier for them, someone from New York had sent some cookie treats – all children love a little treat.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C837D2F6-EA99-4693-B14F-2796730E44C6}" type="slidenum">
              <a:rPr lang="en-US" smtClean="0"/>
              <a:pPr>
                <a:defRPr/>
              </a:pPr>
              <a:t>62</a:t>
            </a:fld>
            <a:endParaRPr lang="en-US" smtClean="0"/>
          </a:p>
        </p:txBody>
      </p:sp>
      <p:sp>
        <p:nvSpPr>
          <p:cNvPr id="143362" name="Rectangle 2"/>
          <p:cNvSpPr>
            <a:spLocks noGrp="1" noRot="1" noChangeAspect="1" noChangeArrowheads="1" noTextEdit="1"/>
          </p:cNvSpPr>
          <p:nvPr>
            <p:ph type="sldImg"/>
          </p:nvPr>
        </p:nvSpPr>
        <p:spPr>
          <a:xfrm>
            <a:off x="1144588" y="687388"/>
            <a:ext cx="4572000" cy="3429000"/>
          </a:xfrm>
          <a:ln/>
        </p:spPr>
      </p:sp>
      <p:sp>
        <p:nvSpPr>
          <p:cNvPr id="143363" name="Rectangle 3"/>
          <p:cNvSpPr>
            <a:spLocks noGrp="1" noChangeArrowheads="1"/>
          </p:cNvSpPr>
          <p:nvPr>
            <p:ph type="body" idx="1"/>
          </p:nvPr>
        </p:nvSpPr>
        <p:spPr>
          <a:xfrm>
            <a:off x="915988" y="4344988"/>
            <a:ext cx="5026025" cy="4111625"/>
          </a:xfrm>
          <a:noFill/>
          <a:ln/>
        </p:spPr>
        <p:txBody>
          <a:bodyPr/>
          <a:lstStyle/>
          <a:p>
            <a:pPr eaLnBrk="1" hangingPunct="1"/>
            <a:r>
              <a:rPr lang="en-US" smtClean="0"/>
              <a:t>More biscuit cookies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p>
            <a:pPr>
              <a:defRPr/>
            </a:pPr>
            <a:fld id="{D146FE5E-7516-4507-A7FF-23ED7A9A3334}" type="slidenum">
              <a:rPr lang="en-US" smtClean="0"/>
              <a:pPr>
                <a:defRPr/>
              </a:pPr>
              <a:t>63</a:t>
            </a:fld>
            <a:endParaRPr lang="en-US" smtClean="0"/>
          </a:p>
        </p:txBody>
      </p:sp>
      <p:sp>
        <p:nvSpPr>
          <p:cNvPr id="145410" name="Rectangle 2"/>
          <p:cNvSpPr>
            <a:spLocks noGrp="1" noRot="1" noChangeAspect="1" noChangeArrowheads="1" noTextEdit="1"/>
          </p:cNvSpPr>
          <p:nvPr>
            <p:ph type="sldImg"/>
          </p:nvPr>
        </p:nvSpPr>
        <p:spPr>
          <a:xfrm>
            <a:off x="1144588" y="687388"/>
            <a:ext cx="4572000" cy="3429000"/>
          </a:xfrm>
          <a:ln/>
        </p:spPr>
      </p:sp>
      <p:sp>
        <p:nvSpPr>
          <p:cNvPr id="145411" name="Rectangle 3"/>
          <p:cNvSpPr>
            <a:spLocks noGrp="1" noChangeArrowheads="1"/>
          </p:cNvSpPr>
          <p:nvPr>
            <p:ph type="body" idx="1"/>
          </p:nvPr>
        </p:nvSpPr>
        <p:spPr>
          <a:xfrm>
            <a:off x="915988" y="4344988"/>
            <a:ext cx="5026025" cy="4111625"/>
          </a:xfrm>
          <a:noFill/>
          <a:ln/>
        </p:spPr>
        <p:txBody>
          <a:bodyPr/>
          <a:lstStyle/>
          <a:p>
            <a:pPr eaLnBrk="1" hangingPunct="1"/>
            <a:r>
              <a:rPr lang="en-US" smtClean="0"/>
              <a:t>The EYES again   --   Beautiful faces, bright eyes, proud individuals, doing all they could each day to provide for their families</a:t>
            </a:r>
          </a:p>
          <a:p>
            <a:pPr eaLnBrk="1" hangingPunct="1"/>
            <a:r>
              <a:rPr lang="en-US" smtClean="0"/>
              <a:t>These are the innocent – the curious, and the skeptically cautious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53AEFEC5-0742-4B10-B242-33424A951EFF}" type="slidenum">
              <a:rPr lang="en-US" smtClean="0"/>
              <a:pPr>
                <a:defRPr/>
              </a:pPr>
              <a:t>64</a:t>
            </a:fld>
            <a:endParaRPr lang="en-US" smtClean="0"/>
          </a:p>
        </p:txBody>
      </p:sp>
      <p:sp>
        <p:nvSpPr>
          <p:cNvPr id="147458" name="Rectangle 2"/>
          <p:cNvSpPr>
            <a:spLocks noGrp="1" noRot="1" noChangeAspect="1" noChangeArrowheads="1" noTextEdit="1"/>
          </p:cNvSpPr>
          <p:nvPr>
            <p:ph type="sldImg"/>
          </p:nvPr>
        </p:nvSpPr>
        <p:spPr>
          <a:xfrm>
            <a:off x="1144588" y="687388"/>
            <a:ext cx="4572000" cy="3429000"/>
          </a:xfrm>
          <a:ln/>
        </p:spPr>
      </p:sp>
      <p:sp>
        <p:nvSpPr>
          <p:cNvPr id="147459" name="Rectangle 3"/>
          <p:cNvSpPr>
            <a:spLocks noGrp="1" noChangeArrowheads="1"/>
          </p:cNvSpPr>
          <p:nvPr>
            <p:ph type="body" idx="1"/>
          </p:nvPr>
        </p:nvSpPr>
        <p:spPr>
          <a:xfrm>
            <a:off x="915988" y="4344988"/>
            <a:ext cx="5026025" cy="4111625"/>
          </a:xfrm>
          <a:noFill/>
          <a:ln/>
        </p:spPr>
        <p:txBody>
          <a:bodyPr/>
          <a:lstStyle/>
          <a:p>
            <a:pPr eaLnBrk="1" hangingPunct="1"/>
            <a:r>
              <a:rPr lang="en-US" smtClean="0"/>
              <a:t>Were willing to bring their children to a stranger, a foreigner, to get vaccine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904F9767-FCFD-4D6D-AEEE-3F7CD0A457B0}" type="slidenum">
              <a:rPr lang="en-US" smtClean="0"/>
              <a:pPr>
                <a:defRPr/>
              </a:pPr>
              <a:t>65</a:t>
            </a:fld>
            <a:endParaRPr lang="en-US" smtClean="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mtClean="0"/>
              <a:t>The people on the street recognize Mr. Polio and come eagerly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75E94E1C-60D6-42C7-BAF7-326D498A25DC}" type="slidenum">
              <a:rPr lang="en-US" smtClean="0"/>
              <a:pPr>
                <a:defRPr/>
              </a:pPr>
              <a:t>66</a:t>
            </a:fld>
            <a:endParaRPr lang="en-US" smtClean="0"/>
          </a:p>
        </p:txBody>
      </p:sp>
      <p:sp>
        <p:nvSpPr>
          <p:cNvPr id="151554" name="Rectangle 2"/>
          <p:cNvSpPr>
            <a:spLocks noGrp="1" noRot="1" noChangeAspect="1" noChangeArrowheads="1" noTextEdit="1"/>
          </p:cNvSpPr>
          <p:nvPr>
            <p:ph type="sldImg"/>
          </p:nvPr>
        </p:nvSpPr>
        <p:spPr>
          <a:xfrm>
            <a:off x="1144588" y="687388"/>
            <a:ext cx="4572000" cy="3429000"/>
          </a:xfrm>
          <a:ln/>
        </p:spPr>
      </p:sp>
      <p:sp>
        <p:nvSpPr>
          <p:cNvPr id="151555" name="Rectangle 3"/>
          <p:cNvSpPr>
            <a:spLocks noGrp="1" noChangeArrowheads="1"/>
          </p:cNvSpPr>
          <p:nvPr>
            <p:ph type="body" idx="1"/>
          </p:nvPr>
        </p:nvSpPr>
        <p:spPr>
          <a:xfrm>
            <a:off x="915988" y="4344988"/>
            <a:ext cx="5026025" cy="4111625"/>
          </a:xfrm>
          <a:noFill/>
          <a:ln/>
        </p:spPr>
        <p:txBody>
          <a:bodyPr/>
          <a:lstStyle/>
          <a:p>
            <a:pPr eaLnBrk="1" hangingPunct="1"/>
            <a:r>
              <a:rPr lang="en-US" smtClean="0"/>
              <a:t>Young children brought their younger siblings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FE3FAF88-4FD6-47B6-B07F-CB3372055596}" type="slidenum">
              <a:rPr lang="en-US" smtClean="0"/>
              <a:pPr>
                <a:defRPr/>
              </a:pPr>
              <a:t>67</a:t>
            </a:fld>
            <a:endParaRPr lang="en-US" smtClean="0"/>
          </a:p>
        </p:txBody>
      </p:sp>
      <p:sp>
        <p:nvSpPr>
          <p:cNvPr id="153602" name="Rectangle 2"/>
          <p:cNvSpPr>
            <a:spLocks noGrp="1" noRot="1" noChangeAspect="1" noChangeArrowheads="1" noTextEdit="1"/>
          </p:cNvSpPr>
          <p:nvPr>
            <p:ph type="sldImg"/>
          </p:nvPr>
        </p:nvSpPr>
        <p:spPr>
          <a:xfrm>
            <a:off x="1144588" y="687388"/>
            <a:ext cx="4572000" cy="3429000"/>
          </a:xfrm>
          <a:ln/>
        </p:spPr>
      </p:sp>
      <p:sp>
        <p:nvSpPr>
          <p:cNvPr id="153603" name="Rectangle 3"/>
          <p:cNvSpPr>
            <a:spLocks noGrp="1" noChangeArrowheads="1"/>
          </p:cNvSpPr>
          <p:nvPr>
            <p:ph type="body" idx="1"/>
          </p:nvPr>
        </p:nvSpPr>
        <p:spPr>
          <a:xfrm>
            <a:off x="915988" y="4344988"/>
            <a:ext cx="5026025" cy="4111625"/>
          </a:xfrm>
          <a:noFill/>
          <a:ln/>
        </p:spPr>
        <p:txBody>
          <a:bodyPr/>
          <a:lstStyle/>
          <a:p>
            <a:pPr eaLnBrk="1" hangingPunct="1"/>
            <a:r>
              <a:rPr lang="en-US" smtClean="0"/>
              <a:t>On the followup day in February, there were even more   My brain cannot even quite get the enormity of this kind of numbers…..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5CAF7DC6-19C1-474F-8008-3F83A9CC3DA7}" type="slidenum">
              <a:rPr lang="en-US" smtClean="0"/>
              <a:pPr>
                <a:defRPr/>
              </a:pPr>
              <a:t>68</a:t>
            </a:fld>
            <a:endParaRPr lang="en-US" smtClean="0"/>
          </a:p>
        </p:txBody>
      </p:sp>
      <p:sp>
        <p:nvSpPr>
          <p:cNvPr id="155650" name="Rectangle 2"/>
          <p:cNvSpPr>
            <a:spLocks noGrp="1" noRot="1" noChangeAspect="1" noChangeArrowheads="1" noTextEdit="1"/>
          </p:cNvSpPr>
          <p:nvPr>
            <p:ph type="sldImg"/>
          </p:nvPr>
        </p:nvSpPr>
        <p:spPr>
          <a:xfrm>
            <a:off x="1144588" y="684213"/>
            <a:ext cx="4572000" cy="3429000"/>
          </a:xfrm>
          <a:ln/>
        </p:spPr>
      </p:sp>
      <p:sp>
        <p:nvSpPr>
          <p:cNvPr id="155651" name="Rectangle 3"/>
          <p:cNvSpPr>
            <a:spLocks noGrp="1" noChangeArrowheads="1"/>
          </p:cNvSpPr>
          <p:nvPr>
            <p:ph type="body" idx="1"/>
          </p:nvPr>
        </p:nvSpPr>
        <p:spPr>
          <a:xfrm>
            <a:off x="685800" y="4341813"/>
            <a:ext cx="5486400" cy="4117975"/>
          </a:xfrm>
          <a:noFill/>
          <a:ln/>
        </p:spPr>
        <p:txBody>
          <a:bodyPr/>
          <a:lstStyle/>
          <a:p>
            <a:pPr eaLnBrk="1" hangingPunct="1"/>
            <a:r>
              <a:rPr lang="en-CA" smtClean="0"/>
              <a:t>Remember I told you about the 3 virus strains.  The normal oral vaccine is a trivalent vaccine.  The new ones are specific to Type 1 OR 3 and used in the appropriate area at the right time.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r>
              <a:rPr lang="en-US" smtClean="0"/>
              <a:t>Our newest weapon is the bivalent vaccine for Types 1 and 3 combined.  First used in Afghanistan in December 2009.</a:t>
            </a:r>
          </a:p>
        </p:txBody>
      </p:sp>
      <p:sp>
        <p:nvSpPr>
          <p:cNvPr id="162820" name="Slide Number Placeholder 3"/>
          <p:cNvSpPr>
            <a:spLocks noGrp="1"/>
          </p:cNvSpPr>
          <p:nvPr>
            <p:ph type="sldNum" sz="quarter" idx="5"/>
          </p:nvPr>
        </p:nvSpPr>
        <p:spPr/>
        <p:txBody>
          <a:bodyPr/>
          <a:lstStyle/>
          <a:p>
            <a:pPr>
              <a:defRPr/>
            </a:pPr>
            <a:fld id="{EC0407CE-96CB-4D18-9F6B-C4D78162DBF1}" type="slidenum">
              <a:rPr lang="en-US" smtClean="0"/>
              <a:pPr>
                <a:defRPr/>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CF48A391-3113-4CFB-BFF5-72891B1DE3A1}" type="slidenum">
              <a:rPr lang="en-US" smtClean="0"/>
              <a:pPr>
                <a:defRPr/>
              </a:pPr>
              <a:t>7</a:t>
            </a:fld>
            <a:endParaRPr lang="en-US" smtClean="0"/>
          </a:p>
        </p:txBody>
      </p:sp>
      <p:sp>
        <p:nvSpPr>
          <p:cNvPr id="30722" name="Rectangle 2"/>
          <p:cNvSpPr>
            <a:spLocks noGrp="1" noRot="1" noChangeAspect="1" noChangeArrowheads="1" noTextEdit="1"/>
          </p:cNvSpPr>
          <p:nvPr>
            <p:ph type="sldImg"/>
          </p:nvPr>
        </p:nvSpPr>
        <p:spPr>
          <a:xfrm>
            <a:off x="1144588" y="687388"/>
            <a:ext cx="4572000" cy="3429000"/>
          </a:xfrm>
          <a:ln/>
        </p:spPr>
      </p:sp>
      <p:sp>
        <p:nvSpPr>
          <p:cNvPr id="30723" name="Rectangle 3"/>
          <p:cNvSpPr>
            <a:spLocks noGrp="1" noChangeArrowheads="1"/>
          </p:cNvSpPr>
          <p:nvPr>
            <p:ph type="body" idx="1"/>
          </p:nvPr>
        </p:nvSpPr>
        <p:spPr>
          <a:xfrm>
            <a:off x="915988" y="4344988"/>
            <a:ext cx="5026025" cy="4111625"/>
          </a:xfrm>
          <a:noFill/>
          <a:ln/>
        </p:spPr>
        <p:txBody>
          <a:bodyPr/>
          <a:lstStyle/>
          <a:p>
            <a:pPr eaLnBrk="1" hangingPunct="1"/>
            <a:r>
              <a:rPr lang="en-US" sz="800" smtClean="0"/>
              <a:t>Lets look first at the history of the problem: There is evidence from 1350 BCE (before common era) stone carvings of Egypt that polio has been endemic for thousands of years. </a:t>
            </a:r>
          </a:p>
          <a:p>
            <a:pPr eaLnBrk="1" hangingPunct="1"/>
            <a:endParaRPr lang="en-US" sz="8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D9FF2856-B2AF-4940-9BB1-B252717BBF68}" type="slidenum">
              <a:rPr lang="en-GB" smtClean="0"/>
              <a:pPr>
                <a:defRPr/>
              </a:pPr>
              <a:t>70</a:t>
            </a:fld>
            <a:endParaRPr lang="en-GB" smtClean="0"/>
          </a:p>
        </p:txBody>
      </p:sp>
      <p:sp>
        <p:nvSpPr>
          <p:cNvPr id="160770" name="Rectangle 2"/>
          <p:cNvSpPr>
            <a:spLocks noGrp="1" noRot="1" noChangeAspect="1" noChangeArrowheads="1" noTextEdit="1"/>
          </p:cNvSpPr>
          <p:nvPr>
            <p:ph type="sldImg"/>
          </p:nvPr>
        </p:nvSpPr>
        <p:spPr>
          <a:xfrm>
            <a:off x="1144588" y="685800"/>
            <a:ext cx="4572000" cy="3429000"/>
          </a:xfrm>
          <a:ln/>
        </p:spPr>
      </p:sp>
      <p:sp>
        <p:nvSpPr>
          <p:cNvPr id="160771" name="Rectangle 3"/>
          <p:cNvSpPr>
            <a:spLocks noGrp="1" noChangeArrowheads="1"/>
          </p:cNvSpPr>
          <p:nvPr>
            <p:ph type="body" idx="1"/>
          </p:nvPr>
        </p:nvSpPr>
        <p:spPr>
          <a:noFill/>
          <a:ln/>
        </p:spPr>
        <p:txBody>
          <a:bodyPr/>
          <a:lstStyle/>
          <a:p>
            <a:pPr eaLnBrk="1" hangingPunct="1"/>
            <a:r>
              <a:rPr lang="en-US" smtClean="0"/>
              <a:t>Bivalent vaccine has proved to be the best weapon to use to get the most benefit from each contact with a child. It is better than the trivalent and not inferior to the two monovalent vaccines.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r>
              <a:rPr lang="en-US" smtClean="0"/>
              <a:t>New rules from countries - If you go on a pilgrimage to Saudi – you must present proof of polio vaccination or not enter the country.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2663D6-F50C-498B-97A6-670A4B17DA2C}" type="slidenum">
              <a:rPr lang="en-US" sz="1200"/>
              <a:pPr algn="r"/>
              <a:t>72</a:t>
            </a:fld>
            <a:endParaRPr lang="en-US" sz="1200"/>
          </a:p>
        </p:txBody>
      </p:sp>
      <p:sp>
        <p:nvSpPr>
          <p:cNvPr id="164866" name="Rectangle 2"/>
          <p:cNvSpPr>
            <a:spLocks noGrp="1" noRot="1" noChangeAspect="1" noChangeArrowheads="1" noTextEdit="1"/>
          </p:cNvSpPr>
          <p:nvPr>
            <p:ph type="sldImg"/>
          </p:nvPr>
        </p:nvSpPr>
        <p:spPr>
          <a:xfrm>
            <a:off x="1184275" y="706438"/>
            <a:ext cx="4540250" cy="3405187"/>
          </a:xfrm>
          <a:ln/>
        </p:spPr>
      </p:sp>
      <p:sp>
        <p:nvSpPr>
          <p:cNvPr id="164867" name="Rectangle 3"/>
          <p:cNvSpPr>
            <a:spLocks noGrp="1" noChangeArrowheads="1"/>
          </p:cNvSpPr>
          <p:nvPr>
            <p:ph type="body" idx="1"/>
          </p:nvPr>
        </p:nvSpPr>
        <p:spPr>
          <a:xfrm>
            <a:off x="941388" y="4321175"/>
            <a:ext cx="5019675" cy="4113213"/>
          </a:xfrm>
          <a:noFill/>
          <a:ln/>
        </p:spPr>
        <p:txBody>
          <a:bodyPr/>
          <a:lstStyle/>
          <a:p>
            <a:pPr>
              <a:lnSpc>
                <a:spcPct val="90000"/>
              </a:lnSpc>
            </a:pPr>
            <a:r>
              <a:rPr lang="en-GB" b="1" i="1" smtClean="0">
                <a:solidFill>
                  <a:schemeClr val="bg1"/>
                </a:solidFill>
                <a:latin typeface="Arial" charset="0"/>
              </a:rPr>
              <a:t>Routine immunization alone would result in 200,000+ children paralyzed by polio each year.</a:t>
            </a:r>
          </a:p>
          <a:p>
            <a:pPr>
              <a:lnSpc>
                <a:spcPct val="90000"/>
              </a:lnSpc>
            </a:pPr>
            <a:endParaRPr lang="en-GB" b="1" i="1" smtClean="0">
              <a:solidFill>
                <a:schemeClr val="bg1"/>
              </a:solidFill>
              <a:latin typeface="Arial" charset="0"/>
            </a:endParaRPr>
          </a:p>
          <a:p>
            <a:pPr>
              <a:lnSpc>
                <a:spcPct val="90000"/>
              </a:lnSpc>
            </a:pPr>
            <a:r>
              <a:rPr lang="en-GB" b="1" i="1" smtClean="0">
                <a:solidFill>
                  <a:schemeClr val="bg1"/>
                </a:solidFill>
                <a:latin typeface="Arial" charset="0"/>
              </a:rPr>
              <a:t>Polio “control” would cost more than eradication.</a:t>
            </a:r>
            <a:endParaRPr lang="en-CA"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060B82-66AD-491C-A105-1A59DE972C1D}" type="slidenum">
              <a:rPr lang="en-US" sz="1200"/>
              <a:pPr algn="r"/>
              <a:t>73</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r>
              <a:rPr lang="en-US" smtClean="0"/>
              <a:t>(***These numbers may change with updated counts…………. Translator please read from slide…..)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r>
              <a:rPr lang="en-US" smtClean="0"/>
              <a:t>Current status for 2011 – read slide for current numbers.</a:t>
            </a:r>
          </a:p>
        </p:txBody>
      </p:sp>
      <p:sp>
        <p:nvSpPr>
          <p:cNvPr id="167940" name="Slide Number Placeholder 3"/>
          <p:cNvSpPr>
            <a:spLocks noGrp="1"/>
          </p:cNvSpPr>
          <p:nvPr>
            <p:ph type="sldNum" sz="quarter" idx="5"/>
          </p:nvPr>
        </p:nvSpPr>
        <p:spPr/>
        <p:txBody>
          <a:bodyPr/>
          <a:lstStyle/>
          <a:p>
            <a:pPr>
              <a:defRPr/>
            </a:pPr>
            <a:fld id="{379E4712-C335-44C1-A9FE-890BCE6C2DAE}" type="slidenum">
              <a:rPr lang="en-US" smtClean="0"/>
              <a:pPr>
                <a:defRPr/>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p>
            <a:pPr>
              <a:defRPr/>
            </a:pPr>
            <a:fld id="{A30C5020-7994-491A-B85B-B05A49FB74CC}" type="slidenum">
              <a:rPr lang="en-US" smtClean="0"/>
              <a:pPr>
                <a:defRPr/>
              </a:pPr>
              <a:t>75</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smtClean="0"/>
              <a:t>These children do not need to be called the crawlers again or be part of the scorned of society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9434BDBB-BD32-414E-B5A0-FAE686E67A17}" type="slidenum">
              <a:rPr lang="en-US" smtClean="0"/>
              <a:pPr>
                <a:defRPr/>
              </a:pPr>
              <a:t>76</a:t>
            </a:fld>
            <a:endParaRPr lang="en-US" smtClean="0"/>
          </a:p>
        </p:txBody>
      </p:sp>
      <p:sp>
        <p:nvSpPr>
          <p:cNvPr id="173058" name="Rectangle 2"/>
          <p:cNvSpPr>
            <a:spLocks noGrp="1" noRot="1" noChangeAspect="1" noChangeArrowheads="1" noTextEdit="1"/>
          </p:cNvSpPr>
          <p:nvPr>
            <p:ph type="sldImg"/>
          </p:nvPr>
        </p:nvSpPr>
        <p:spPr>
          <a:xfrm>
            <a:off x="1144588" y="687388"/>
            <a:ext cx="4572000" cy="3429000"/>
          </a:xfrm>
          <a:ln/>
        </p:spPr>
      </p:sp>
      <p:sp>
        <p:nvSpPr>
          <p:cNvPr id="173059" name="Rectangle 3"/>
          <p:cNvSpPr>
            <a:spLocks noGrp="1" noChangeArrowheads="1"/>
          </p:cNvSpPr>
          <p:nvPr>
            <p:ph type="body" idx="1"/>
          </p:nvPr>
        </p:nvSpPr>
        <p:spPr>
          <a:xfrm>
            <a:off x="915988" y="4344988"/>
            <a:ext cx="5026025" cy="4111625"/>
          </a:xfrm>
          <a:noFill/>
          <a:ln/>
        </p:spPr>
        <p:txBody>
          <a:bodyPr/>
          <a:lstStyle/>
          <a:p>
            <a:pPr eaLnBrk="1" hangingPunct="1"/>
            <a:r>
              <a:rPr lang="en-US" smtClean="0">
                <a:latin typeface="Century" pitchFamily="18" charset="0"/>
                <a:cs typeface="Times New Roman" pitchFamily="18" charset="0"/>
              </a:rPr>
              <a:t>They use their elbows and knees to pull themselves along, like an inch worm, to get places – the crawlers.  This child is somewhat more fortunate – he can use his arms and hands.</a:t>
            </a:r>
            <a:endParaRPr lang="en-US" smtClean="0">
              <a:cs typeface="Times New Roman" pitchFamily="18" charset="0"/>
            </a:endParaRPr>
          </a:p>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p:txBody>
          <a:bodyPr/>
          <a:lstStyle/>
          <a:p>
            <a:pPr>
              <a:defRPr/>
            </a:pPr>
            <a:fld id="{C36AB3D6-C090-4E3D-8B82-3AA7A7C6C517}" type="slidenum">
              <a:rPr lang="en-US" smtClean="0"/>
              <a:pPr>
                <a:defRPr/>
              </a:pPr>
              <a:t>77</a:t>
            </a:fld>
            <a:endParaRPr lang="en-US" smtClean="0"/>
          </a:p>
        </p:txBody>
      </p:sp>
      <p:sp>
        <p:nvSpPr>
          <p:cNvPr id="175106" name="Rectangle 2"/>
          <p:cNvSpPr>
            <a:spLocks noGrp="1" noRot="1" noChangeAspect="1" noChangeArrowheads="1" noTextEdit="1"/>
          </p:cNvSpPr>
          <p:nvPr>
            <p:ph type="sldImg"/>
          </p:nvPr>
        </p:nvSpPr>
        <p:spPr>
          <a:xfrm>
            <a:off x="1144588" y="687388"/>
            <a:ext cx="4572000" cy="3429000"/>
          </a:xfrm>
          <a:ln/>
        </p:spPr>
      </p:sp>
      <p:sp>
        <p:nvSpPr>
          <p:cNvPr id="175107" name="Rectangle 3"/>
          <p:cNvSpPr>
            <a:spLocks noGrp="1" noChangeArrowheads="1"/>
          </p:cNvSpPr>
          <p:nvPr>
            <p:ph type="body" idx="1"/>
          </p:nvPr>
        </p:nvSpPr>
        <p:spPr>
          <a:xfrm>
            <a:off x="915988" y="4344988"/>
            <a:ext cx="5026025" cy="4111625"/>
          </a:xfrm>
          <a:noFill/>
          <a:ln/>
        </p:spPr>
        <p:txBody>
          <a:bodyPr/>
          <a:lstStyle/>
          <a:p>
            <a:pPr eaLnBrk="1" hangingPunct="1"/>
            <a:r>
              <a:rPr lang="en-US" smtClean="0"/>
              <a:t>Continue the NID’s</a:t>
            </a:r>
          </a:p>
          <a:p>
            <a:pPr eaLnBrk="1" hangingPunct="1"/>
            <a:r>
              <a:rPr lang="en-US" smtClean="0"/>
              <a:t>Raise the funds</a:t>
            </a:r>
          </a:p>
          <a:p>
            <a:pPr eaLnBrk="1" hangingPunct="1">
              <a:buFontTx/>
              <a:buChar char="•"/>
            </a:pPr>
            <a:endParaRPr lang="en-US" smtClean="0"/>
          </a:p>
          <a:p>
            <a:pPr eaLnBrk="1" hangingPunct="1">
              <a:buFontTx/>
              <a:buChar char="•"/>
            </a:pPr>
            <a:r>
              <a:rPr lang="en-US" smtClean="0"/>
              <a:t> Pick your own analogy:  Basketball playoff game in the third overtime, match play on the 18</a:t>
            </a:r>
            <a:r>
              <a:rPr lang="en-US" baseline="30000" smtClean="0"/>
              <a:t>th</a:t>
            </a:r>
            <a:r>
              <a:rPr lang="en-US" smtClean="0"/>
              <a:t> hole, soccer match is tied and it is time for the shootout…Whatever it is that makes your pulse race and your stomach knot up – that is where we are.  </a:t>
            </a:r>
          </a:p>
          <a:p>
            <a:pPr eaLnBrk="1" hangingPunct="1">
              <a:buFontTx/>
              <a:buChar char="•"/>
            </a:pPr>
            <a:r>
              <a:rPr lang="en-US" smtClean="0"/>
              <a:t>BUT you are tired and it the hardest time to play even harder.  I am sure that if you are watching the TV and your team is at this point, you are up yellin’ and hollerin’ for them to finish the game and WIN. …………….. Well, my friends – the children of the world are up and yellin’ and hollerin’ at you – please finish the race against POLIO!!!.  Don’t let them down. </a:t>
            </a:r>
          </a:p>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p:spPr>
        <p:txBody>
          <a:bodyPr/>
          <a:lstStyle/>
          <a:p>
            <a:r>
              <a:rPr lang="en-US" smtClean="0"/>
              <a:t>When the game is tied and it is the THIRD overtime…….when those boys get up play after play,  just like your Rotarian colleagues in India do week after week – for 20+ years now……</a:t>
            </a:r>
          </a:p>
          <a:p>
            <a:r>
              <a:rPr lang="en-US" smtClean="0"/>
              <a:t>Finally the play is called and the winning points are scored.  YES, this will be you Rotarians and children of the world.  Just as the exhausted fans and players celebrated, so we will we.  But you must not let up now.</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pPr eaLnBrk="1" hangingPunct="1"/>
            <a:r>
              <a:rPr lang="en-US" smtClean="0"/>
              <a:t>You must return to your clubs and districts and quiet those who are skeptical and reinforce that there is no room for negativity because we must all have the sense that there is “no tolerance to lose.”</a:t>
            </a:r>
          </a:p>
        </p:txBody>
      </p:sp>
      <p:sp>
        <p:nvSpPr>
          <p:cNvPr id="173060" name="Slide Number Placeholder 3"/>
          <p:cNvSpPr>
            <a:spLocks noGrp="1"/>
          </p:cNvSpPr>
          <p:nvPr>
            <p:ph type="sldNum" sz="quarter" idx="5"/>
          </p:nvPr>
        </p:nvSpPr>
        <p:spPr/>
        <p:txBody>
          <a:bodyPr/>
          <a:lstStyle/>
          <a:p>
            <a:pPr>
              <a:defRPr/>
            </a:pPr>
            <a:fld id="{7391DB66-940E-4AB8-901E-B5A115C42090}" type="slidenum">
              <a:rPr lang="en-GB" smtClean="0"/>
              <a:pPr>
                <a:defRPr/>
              </a:pPr>
              <a:t>79</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98DDC1EC-2679-4340-96F8-16DA5E07676D}" type="slidenum">
              <a:rPr lang="en-US" smtClean="0"/>
              <a:pPr>
                <a:defRPr/>
              </a:pPr>
              <a:t>8</a:t>
            </a:fld>
            <a:endParaRPr lang="en-US" smtClean="0"/>
          </a:p>
        </p:txBody>
      </p:sp>
      <p:sp>
        <p:nvSpPr>
          <p:cNvPr id="32770" name="Rectangle 2"/>
          <p:cNvSpPr>
            <a:spLocks noGrp="1" noRot="1" noChangeAspect="1" noChangeArrowheads="1" noTextEdit="1"/>
          </p:cNvSpPr>
          <p:nvPr>
            <p:ph type="sldImg"/>
          </p:nvPr>
        </p:nvSpPr>
        <p:spPr>
          <a:xfrm>
            <a:off x="1144588" y="687388"/>
            <a:ext cx="4572000" cy="3429000"/>
          </a:xfrm>
          <a:ln/>
        </p:spPr>
      </p:sp>
      <p:sp>
        <p:nvSpPr>
          <p:cNvPr id="32771" name="Rectangle 3"/>
          <p:cNvSpPr>
            <a:spLocks noGrp="1" noChangeArrowheads="1"/>
          </p:cNvSpPr>
          <p:nvPr>
            <p:ph type="body" idx="1"/>
          </p:nvPr>
        </p:nvSpPr>
        <p:spPr>
          <a:xfrm>
            <a:off x="915988" y="4344988"/>
            <a:ext cx="5026025" cy="4111625"/>
          </a:xfrm>
          <a:noFill/>
          <a:ln/>
        </p:spPr>
        <p:txBody>
          <a:bodyPr/>
          <a:lstStyle/>
          <a:p>
            <a:pPr eaLnBrk="1" hangingPunct="1">
              <a:buFontTx/>
              <a:buChar char="•"/>
            </a:pPr>
            <a:r>
              <a:rPr lang="en-US" smtClean="0"/>
              <a:t>1916  New York 27,000 paralyzed;  9,000 died, in panic they get on trains to leave the city and get away from each other.  Interestingly, in some places they could not get off the train – towns said “Don’t stop here with your diseases.”</a:t>
            </a:r>
          </a:p>
          <a:p>
            <a:pPr eaLnBrk="1" hangingPunct="1">
              <a:buFontTx/>
              <a:buChar char="•"/>
            </a:pPr>
            <a:r>
              <a:rPr lang="en-US" smtClean="0"/>
              <a:t>1927 FDR contracts polio</a:t>
            </a:r>
          </a:p>
          <a:p>
            <a:pPr eaLnBrk="1" hangingPunct="1">
              <a:buFontTx/>
              <a:buChar char="•"/>
            </a:pPr>
            <a:r>
              <a:rPr lang="en-US" smtClean="0"/>
              <a:t>1927 – sooo! many people needed help that Warm Springs opened just to make braces.  Warm Springs is still a premier Rehabilitation  company in many parts of the US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p:spPr>
        <p:txBody>
          <a:bodyPr/>
          <a:lstStyle/>
          <a:p>
            <a:r>
              <a:rPr lang="en-US" smtClean="0"/>
              <a:t>President Ray urges to Build Communities and Bridge Continents – what better way than to complete our Polio Project, this Service Opportunity</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r>
              <a:rPr lang="en-US" smtClean="0"/>
              <a:t>Coming up we will be working with President Kalyan.  He asks to Reach Within to Enhance Humanity.  What better way to Reach Within than to look deep into our souls and hearts and pockets to complete the last minutes of the game</a:t>
            </a:r>
          </a:p>
        </p:txBody>
      </p:sp>
      <p:sp>
        <p:nvSpPr>
          <p:cNvPr id="175108" name="Slide Number Placeholder 3"/>
          <p:cNvSpPr>
            <a:spLocks noGrp="1"/>
          </p:cNvSpPr>
          <p:nvPr>
            <p:ph type="sldNum" sz="quarter" idx="5"/>
          </p:nvPr>
        </p:nvSpPr>
        <p:spPr/>
        <p:txBody>
          <a:bodyPr/>
          <a:lstStyle/>
          <a:p>
            <a:pPr>
              <a:defRPr/>
            </a:pPr>
            <a:fld id="{0378BB8F-EE08-4D6B-97C5-1195095C6739}" type="slidenum">
              <a:rPr lang="en-US" smtClean="0"/>
              <a:pPr>
                <a:defRPr/>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p>
            <a:pPr>
              <a:defRPr/>
            </a:pPr>
            <a:fld id="{58A84416-19BD-47A3-A32E-414D61D61492}" type="slidenum">
              <a:rPr lang="en-US" smtClean="0"/>
              <a:pPr>
                <a:defRPr/>
              </a:pPr>
              <a:t>82</a:t>
            </a:fld>
            <a:endParaRPr lang="en-US"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These should be the last of the ones who need the braces and orthopedic surgery.  We should never have to go back to…………</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p:txBody>
          <a:bodyPr/>
          <a:lstStyle/>
          <a:p>
            <a:pPr>
              <a:defRPr/>
            </a:pPr>
            <a:fld id="{D423239E-68AA-40AC-83F5-2736AD386928}" type="slidenum">
              <a:rPr lang="en-US" smtClean="0"/>
              <a:pPr>
                <a:defRPr/>
              </a:pPr>
              <a:t>83</a:t>
            </a:fld>
            <a:endParaRPr lang="en-US"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p:txBody>
          <a:bodyPr/>
          <a:lstStyle/>
          <a:p>
            <a:pPr>
              <a:defRPr/>
            </a:pPr>
            <a:fld id="{8168D888-278E-401D-ABBC-285061841E55}" type="slidenum">
              <a:rPr lang="en-US" smtClean="0"/>
              <a:pPr>
                <a:defRPr/>
              </a:pPr>
              <a:t>84</a:t>
            </a:fld>
            <a:endParaRPr lang="en-US"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a:noFill/>
          <a:ln/>
        </p:spPr>
        <p:txBody>
          <a:bodyPr/>
          <a:lstStyle/>
          <a:p>
            <a:pPr eaLnBrk="1" hangingPunct="1"/>
            <a:r>
              <a:rPr lang="en-US" smtClean="0"/>
              <a:t>OR THIS</a:t>
            </a:r>
          </a:p>
          <a:p>
            <a:pPr eaLnBrk="1" hangingPunct="1"/>
            <a:r>
              <a:rPr lang="en-US" smtClean="0"/>
              <a:t>It is TIME – to kick that field goal, sink that putt, nail the 3 pointer, and hear the children of the world CHEER!</a:t>
            </a:r>
          </a:p>
          <a:p>
            <a:pPr eaLnBrk="1" hangingPunct="1"/>
            <a:r>
              <a:rPr lang="en-US" smtClean="0"/>
              <a:t>Take that message home to your clubs – and send your money…..</a:t>
            </a:r>
          </a:p>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p>
            <a:pPr>
              <a:defRPr/>
            </a:pPr>
            <a:fld id="{4A04D9C9-54C4-4716-B319-5F5104316BBA}" type="slidenum">
              <a:rPr lang="en-US" smtClean="0"/>
              <a:pPr>
                <a:defRPr/>
              </a:pPr>
              <a:t>85</a:t>
            </a:fld>
            <a:endParaRPr lang="en-US"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a:p>
            <a:pPr eaLnBrk="1" hangingPunct="1"/>
            <a:r>
              <a:rPr lang="en-US" b="1" i="1" smtClean="0"/>
              <a:t>	</a:t>
            </a:r>
            <a:r>
              <a:rPr lang="en-US" sz="1400" b="1" smtClean="0"/>
              <a:t>As we will fulfill the promise –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p:spPr>
        <p:txBody>
          <a:bodyPr/>
          <a:lstStyle/>
          <a:p>
            <a:pPr eaLnBrk="1" hangingPunct="1"/>
            <a:r>
              <a:rPr lang="en-US" smtClean="0"/>
              <a:t>In the words of Bill Gates “We don’t let children die because it is fatiguing to same them.”</a:t>
            </a:r>
          </a:p>
          <a:p>
            <a:pPr eaLnBrk="1" hangingPunct="1"/>
            <a:endParaRPr lang="en-US" smtClean="0"/>
          </a:p>
          <a:p>
            <a:pPr eaLnBrk="1" hangingPunct="1"/>
            <a:r>
              <a:rPr lang="en-US" b="1" smtClean="0"/>
              <a:t>Thank you again for letting me recap our project – and retell this incredible story….</a:t>
            </a:r>
          </a:p>
          <a:p>
            <a:pPr eaLnBrk="1" hangingPunct="1"/>
            <a:endParaRPr lang="en-US" smtClean="0"/>
          </a:p>
        </p:txBody>
      </p:sp>
      <p:sp>
        <p:nvSpPr>
          <p:cNvPr id="180228" name="Slide Number Placeholder 3"/>
          <p:cNvSpPr>
            <a:spLocks noGrp="1"/>
          </p:cNvSpPr>
          <p:nvPr>
            <p:ph type="sldNum" sz="quarter" idx="5"/>
          </p:nvPr>
        </p:nvSpPr>
        <p:spPr/>
        <p:txBody>
          <a:bodyPr/>
          <a:lstStyle/>
          <a:p>
            <a:pPr>
              <a:defRPr/>
            </a:pPr>
            <a:fld id="{80DADFC5-6818-4C84-9168-7E43F8C3CF89}" type="slidenum">
              <a:rPr lang="en-GB" smtClean="0"/>
              <a:pPr>
                <a:defRPr/>
              </a:pPr>
              <a:t>86</a:t>
            </a:fld>
            <a:endParaRPr lang="en-GB"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p:txBody>
          <a:bodyPr/>
          <a:lstStyle/>
          <a:p>
            <a:pPr>
              <a:defRPr/>
            </a:pPr>
            <a:fld id="{310CA84C-CE5C-4E10-84E9-8B16367077AD}" type="slidenum">
              <a:rPr lang="en-US" smtClean="0"/>
              <a:pPr>
                <a:defRPr/>
              </a:pPr>
              <a:t>87</a:t>
            </a:fld>
            <a:endParaRPr lang="en-US" smtClean="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pPr eaLnBrk="1" hangingPunct="1"/>
            <a:r>
              <a:rPr lang="en-US" smtClean="0"/>
              <a:t>Some fantastic resource sites.</a:t>
            </a:r>
          </a:p>
          <a:p>
            <a:pPr eaLnBrk="1" hangingPunct="1"/>
            <a:r>
              <a:rPr lang="en-US" smtClean="0"/>
              <a:t>Other references include David Oshinsky’s Pulitzer Prize winning book,  </a:t>
            </a:r>
            <a:r>
              <a:rPr lang="en-US" u="sng" smtClean="0"/>
              <a:t>Polio, the American Story</a:t>
            </a:r>
          </a:p>
          <a:p>
            <a:pPr eaLnBrk="1" hangingPunct="1"/>
            <a:r>
              <a:rPr lang="en-US" smtClean="0"/>
              <a:t>And textbook, </a:t>
            </a:r>
            <a:r>
              <a:rPr lang="en-US" u="sng" smtClean="0"/>
              <a:t>Microbiology for Nurses</a:t>
            </a:r>
            <a:r>
              <a:rPr lang="en-US" smtClean="0"/>
              <a:t>, 11</a:t>
            </a:r>
            <a:r>
              <a:rPr lang="en-US" baseline="30000" smtClean="0"/>
              <a:t>th</a:t>
            </a:r>
            <a:r>
              <a:rPr lang="en-US" smtClean="0"/>
              <a:t> edition, by Frobisher, Sommermeyer, &amp; Blaustein, 1965.  (The current texts do not have much coverage of the polio virus…..)  Quote from the text   “With the widespread use of this vaccine, it would be interesting to conjecture on the eventual fate of polioviruses in the absence of susceptible intestinal tracts to infect!”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5F525671-805D-4B7B-A951-E53351E54A17}" type="slidenum">
              <a:rPr lang="en-US" smtClean="0"/>
              <a:pPr>
                <a:defRPr/>
              </a:pPr>
              <a:t>9</a:t>
            </a:fld>
            <a:endParaRPr lang="en-US" smtClean="0"/>
          </a:p>
        </p:txBody>
      </p:sp>
      <p:sp>
        <p:nvSpPr>
          <p:cNvPr id="34818" name="Rectangle 2"/>
          <p:cNvSpPr>
            <a:spLocks noGrp="1" noRot="1" noChangeAspect="1" noChangeArrowheads="1" noTextEdit="1"/>
          </p:cNvSpPr>
          <p:nvPr>
            <p:ph type="sldImg"/>
          </p:nvPr>
        </p:nvSpPr>
        <p:spPr>
          <a:xfrm>
            <a:off x="1144588" y="687388"/>
            <a:ext cx="4572000" cy="3429000"/>
          </a:xfrm>
          <a:ln/>
        </p:spPr>
      </p:sp>
      <p:sp>
        <p:nvSpPr>
          <p:cNvPr id="34819" name="Rectangle 3"/>
          <p:cNvSpPr>
            <a:spLocks noGrp="1" noChangeArrowheads="1"/>
          </p:cNvSpPr>
          <p:nvPr>
            <p:ph type="body" idx="1"/>
          </p:nvPr>
        </p:nvSpPr>
        <p:spPr>
          <a:xfrm>
            <a:off x="915988" y="4344988"/>
            <a:ext cx="5026025" cy="4111625"/>
          </a:xfrm>
          <a:noFill/>
          <a:ln/>
        </p:spPr>
        <p:txBody>
          <a:bodyPr/>
          <a:lstStyle/>
          <a:p>
            <a:pPr eaLnBrk="1" hangingPunct="1"/>
            <a:r>
              <a:rPr lang="en-US" smtClean="0"/>
              <a:t>1932 – This early square iron lung helps the person breath by acting as a bellows to open the lungs.  </a:t>
            </a:r>
          </a:p>
          <a:p>
            <a:pPr eaLnBrk="1" hangingPunct="1"/>
            <a:r>
              <a:rPr lang="en-US" smtClean="0"/>
              <a:t>1937 – the worst parents’ nightmare of the time:  child awakens with headache, vomiting, constipation, and then fever and flaccid limbs.  When they try to get out of bed, they fall down on the floor…because their legs do not work – polio has struck.   For some – in only hours they are living in an iron lung</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C:\Users\billy\Documents\polio\presentationprofreesample3_title.avi"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resentationprofreesample3_title.avi">
            <a:hlinkClick r:id="" action="ppaction://media"/>
          </p:cNvPr>
          <p:cNvPicPr>
            <a:picLocks noRot="1" noChangeAspect="1" noChangeArrowheads="1"/>
          </p:cNvPicPr>
          <p:nvPr userDrawn="1">
            <a:videoFile r:link="rId1"/>
          </p:nvPr>
        </p:nvPicPr>
        <p:blipFill>
          <a:blip r:embed="rId4"/>
          <a:srcRect/>
          <a:stretch>
            <a:fillRect/>
          </a:stretch>
        </p:blipFill>
        <p:spPr bwMode="auto">
          <a:xfrm>
            <a:off x="0" y="2281238"/>
            <a:ext cx="2971800" cy="2628900"/>
          </a:xfrm>
          <a:prstGeom prst="rect">
            <a:avLst/>
          </a:prstGeom>
          <a:noFill/>
          <a:ln w="9525">
            <a:noFill/>
            <a:miter lim="800000"/>
            <a:headEnd/>
            <a:tailEnd/>
          </a:ln>
        </p:spPr>
      </p:pic>
      <p:sp>
        <p:nvSpPr>
          <p:cNvPr id="2050" name="Rectangle 2"/>
          <p:cNvSpPr>
            <a:spLocks noGrp="1" noChangeArrowheads="1"/>
          </p:cNvSpPr>
          <p:nvPr>
            <p:ph type="ctrTitle"/>
          </p:nvPr>
        </p:nvSpPr>
        <p:spPr>
          <a:xfrm>
            <a:off x="3048000" y="2938463"/>
            <a:ext cx="6019800" cy="990600"/>
          </a:xfrm>
        </p:spPr>
        <p:txBody>
          <a:bodyPr/>
          <a:lstStyle>
            <a:lvl1pPr>
              <a:defRPr sz="3600"/>
            </a:lvl1pPr>
          </a:lstStyle>
          <a:p>
            <a:r>
              <a:rPr lang="en-US"/>
              <a:t>Click to edit Master title style</a:t>
            </a:r>
          </a:p>
        </p:txBody>
      </p:sp>
      <p:sp>
        <p:nvSpPr>
          <p:cNvPr id="2051" name="Rectangle 3"/>
          <p:cNvSpPr>
            <a:spLocks noGrp="1" noChangeArrowheads="1"/>
          </p:cNvSpPr>
          <p:nvPr>
            <p:ph type="subTitle" idx="1"/>
          </p:nvPr>
        </p:nvSpPr>
        <p:spPr>
          <a:xfrm>
            <a:off x="3276600" y="4114800"/>
            <a:ext cx="5791200" cy="1066800"/>
          </a:xfrm>
        </p:spPr>
        <p:txBody>
          <a:bodyPr/>
          <a:lstStyle>
            <a:lvl1pPr marL="0" indent="0" algn="ctr">
              <a:buFontTx/>
              <a:buNone/>
              <a:defRPr sz="3000"/>
            </a:lvl1pPr>
          </a:lstStyle>
          <a:p>
            <a:r>
              <a:rPr lang="en-US"/>
              <a:t>Click to edit Master subtitle style</a:t>
            </a:r>
          </a:p>
        </p:txBody>
      </p:sp>
      <p:sp>
        <p:nvSpPr>
          <p:cNvPr id="5" name="Rectangle 4"/>
          <p:cNvSpPr>
            <a:spLocks noGrp="1" noChangeArrowheads="1"/>
          </p:cNvSpPr>
          <p:nvPr>
            <p:ph type="dt" sz="half" idx="10"/>
          </p:nvPr>
        </p:nvSpPr>
        <p:spPr>
          <a:xfrm>
            <a:off x="685800" y="6019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019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019800"/>
            <a:ext cx="1905000" cy="457200"/>
          </a:xfrm>
        </p:spPr>
        <p:txBody>
          <a:bodyPr/>
          <a:lstStyle>
            <a:lvl1pPr>
              <a:defRPr/>
            </a:lvl1pPr>
          </a:lstStyle>
          <a:p>
            <a:pPr>
              <a:defRPr/>
            </a:pPr>
            <a:fld id="{3A44DE17-5754-4F27-AEA1-7BB2353378CD}" type="slidenum">
              <a:rPr lang="en-US"/>
              <a:pPr>
                <a:defRPr/>
              </a:pPr>
              <a:t>‹#›</a:t>
            </a:fld>
            <a:endParaRPr lang="en-US"/>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Prev" delay="0">
                      <p:tgtEl>
                        <p:sldTgt/>
                      </p:tgtEl>
                    </p:cond>
                  </p:end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2A9A8-7BDE-437D-B14B-FC17C858127B}" type="slidenum">
              <a:rPr lang="en-US"/>
              <a:pPr>
                <a:defRPr/>
              </a:pPr>
              <a:t>‹#›</a:t>
            </a:fld>
            <a:endParaRPr lang="en-US"/>
          </a:p>
        </p:txBody>
      </p:sp>
    </p:spTree>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69E1D-D496-443A-A520-EE3AF327DAB8}" type="slidenum">
              <a:rPr lang="en-US"/>
              <a:pPr>
                <a:defRPr/>
              </a:pPr>
              <a:t>‹#›</a:t>
            </a:fld>
            <a:endParaRPr lang="en-US"/>
          </a:p>
        </p:txBody>
      </p:sp>
    </p:spTree>
  </p:cSld>
  <p:clrMapOvr>
    <a:masterClrMapping/>
  </p:clrMapOvr>
  <p:transition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00200" y="1295400"/>
            <a:ext cx="73152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2C339-B48E-4C86-9316-42473A92AEF9}" type="slidenum">
              <a:rPr lang="en-US"/>
              <a:pPr>
                <a:defRPr/>
              </a:pPr>
              <a:t>‹#›</a:t>
            </a:fld>
            <a:endParaRPr lang="en-US"/>
          </a:p>
        </p:txBody>
      </p:sp>
    </p:spTree>
  </p:cSld>
  <p:clrMapOvr>
    <a:masterClrMapping/>
  </p:clrMapOvr>
  <p:transition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82296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A0482B-4367-4724-9A40-A7569619B8F2}" type="slidenum">
              <a:rPr lang="en-US"/>
              <a:pPr>
                <a:defRPr/>
              </a:pPr>
              <a:t>‹#›</a:t>
            </a:fld>
            <a:endParaRPr lang="en-US"/>
          </a:p>
        </p:txBody>
      </p:sp>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597D79-0F88-4C69-88BE-2B34BB790558}" type="slidenum">
              <a:rPr lang="en-US"/>
              <a:pPr>
                <a:defRPr/>
              </a:pPr>
              <a:t>‹#›</a:t>
            </a:fld>
            <a:endParaRPr lang="en-US"/>
          </a:p>
        </p:txBody>
      </p:sp>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43EA1-2F16-4F1F-A710-802D910E986E}" type="slidenum">
              <a:rPr lang="en-US"/>
              <a:pPr>
                <a:defRPr/>
              </a:pPr>
              <a:t>‹#›</a:t>
            </a:fld>
            <a:endParaRPr lang="en-US"/>
          </a:p>
        </p:txBody>
      </p:sp>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B4718B-60D0-4231-99F9-E5C6DB04359A}" type="slidenum">
              <a:rPr lang="en-US"/>
              <a:pPr>
                <a:defRPr/>
              </a:pPr>
              <a:t>‹#›</a:t>
            </a:fld>
            <a:endParaRPr lang="en-US"/>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CF2A09-B998-44A5-B0C9-6F0026947DBD}" type="slidenum">
              <a:rPr lang="en-US"/>
              <a:pPr>
                <a:defRPr/>
              </a:pPr>
              <a:t>‹#›</a:t>
            </a:fld>
            <a:endParaRPr lang="en-US"/>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90B83B-AC04-4F98-BF70-E463E980B355}" type="slidenum">
              <a:rPr lang="en-US"/>
              <a:pPr>
                <a:defRPr/>
              </a:pPr>
              <a:t>‹#›</a:t>
            </a:fld>
            <a:endParaRPr lang="en-US"/>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722940-ABC1-43C0-9F8C-43B64B420B0C}" type="slidenum">
              <a:rPr lang="en-US"/>
              <a:pPr>
                <a:defRPr/>
              </a:pPr>
              <a:t>‹#›</a:t>
            </a:fld>
            <a:endParaRPr lang="en-US"/>
          </a:p>
        </p:txBody>
      </p:sp>
    </p:spTree>
  </p:cSld>
  <p:clrMapOvr>
    <a:masterClrMapping/>
  </p:clrMapOvr>
  <p:transition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D8B308-65C2-4DB1-A310-D3E46B4DCD1A}" type="slidenum">
              <a:rPr lang="en-US"/>
              <a:pPr>
                <a:defRPr/>
              </a:pPr>
              <a:t>‹#›</a:t>
            </a:fld>
            <a:endParaRPr lang="en-US"/>
          </a:p>
        </p:txBody>
      </p:sp>
    </p:spTree>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3D0A61-F071-442B-BE1A-7C6FD4B3E79D}" type="slidenum">
              <a:rPr lang="en-US"/>
              <a:pPr>
                <a:defRPr/>
              </a:pPr>
              <a:t>‹#›</a:t>
            </a:fld>
            <a:endParaRPr lang="en-US"/>
          </a:p>
        </p:txBody>
      </p:sp>
    </p:spTree>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file:///C:\Users\billy\Documents\polio\presentationprofreesample3_text.avi"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1600200" y="1295400"/>
            <a:ext cx="7315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00200" y="6096000"/>
            <a:ext cx="17811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748088"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93C36C2D-845C-470F-9A50-EE33EBF90AC2}" type="slidenum">
              <a:rPr lang="en-US"/>
              <a:pPr>
                <a:defRPr/>
              </a:pPr>
              <a:t>‹#›</a:t>
            </a:fld>
            <a:endParaRPr lang="en-US"/>
          </a:p>
        </p:txBody>
      </p:sp>
      <p:pic>
        <p:nvPicPr>
          <p:cNvPr id="1032" name="presentationprofreesample3_text.avi">
            <a:hlinkClick r:id="" action="ppaction://media"/>
          </p:cNvPr>
          <p:cNvPicPr>
            <a:picLocks noRot="1" noChangeAspect="1" noChangeArrowheads="1"/>
          </p:cNvPicPr>
          <p:nvPr userDrawn="1">
            <a:videoFile r:link="rId15"/>
          </p:nvPr>
        </p:nvPicPr>
        <p:blipFill>
          <a:blip r:embed="rId17"/>
          <a:srcRect/>
          <a:stretch>
            <a:fillRect/>
          </a:stretch>
        </p:blipFill>
        <p:spPr bwMode="auto">
          <a:xfrm>
            <a:off x="0" y="5257800"/>
            <a:ext cx="1600200"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032"/>
                </p:tgtEl>
              </p:cMediaNode>
            </p:video>
            <p:seq concurrent="1" nextAc="seek">
              <p:cTn id="8" restart="whenNotActive" fill="hold" evtFilter="cancelBubble" nodeType="interactiveSeq">
                <p:stCondLst>
                  <p:cond evt="onClick" delay="0">
                    <p:tgtEl>
                      <p:spTgt spid="10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2"/>
                                        </p:tgtEl>
                                      </p:cBhvr>
                                    </p:cmd>
                                  </p:childTnLst>
                                </p:cTn>
                              </p:par>
                            </p:childTnLst>
                          </p:cTn>
                        </p:par>
                      </p:childTnLst>
                    </p:cTn>
                  </p:par>
                </p:childTnLst>
              </p:cTn>
              <p:nextCondLst>
                <p:cond evt="onClick" delay="0">
                  <p:tgtEl>
                    <p:spTgt spid="1032"/>
                  </p:tgtEl>
                </p:cond>
              </p:nextCondLst>
            </p:seq>
          </p:childTnLst>
        </p:cTn>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8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8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hyperlink" Target="http://www.rotary.org/endpolio" TargetMode="External"/><Relationship Id="rId3" Type="http://schemas.openxmlformats.org/officeDocument/2006/relationships/hyperlink" Target="http://www.polioeradication.org/" TargetMode="External"/><Relationship Id="rId7" Type="http://schemas.openxmlformats.org/officeDocument/2006/relationships/hyperlink" Target="http://www.marchofdimes.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www.who.intl/" TargetMode="External"/><Relationship Id="rId5" Type="http://schemas.openxmlformats.org/officeDocument/2006/relationships/hyperlink" Target="http://www.cdc.gov/" TargetMode="External"/><Relationship Id="rId4" Type="http://schemas.openxmlformats.org/officeDocument/2006/relationships/hyperlink" Target="http://www.endofpolio.org/" TargetMode="External"/><Relationship Id="rId9" Type="http://schemas.openxmlformats.org/officeDocument/2006/relationships/hyperlink" Target="http://www.americanhistory.si.edu/poli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3400" y="381000"/>
            <a:ext cx="8153400" cy="1582738"/>
          </a:xfrm>
        </p:spPr>
        <p:txBody>
          <a:bodyPr/>
          <a:lstStyle/>
          <a:p>
            <a:pPr algn="ctr" eaLnBrk="1" hangingPunct="1"/>
            <a:r>
              <a:rPr lang="en-US" sz="5400" smtClean="0">
                <a:latin typeface="Arial Rounded MT Bold"/>
              </a:rPr>
              <a:t>FIGHTING POLIO – A Service Perspective</a:t>
            </a:r>
          </a:p>
        </p:txBody>
      </p:sp>
      <p:sp>
        <p:nvSpPr>
          <p:cNvPr id="16386" name="Rectangle 3"/>
          <p:cNvSpPr>
            <a:spLocks noGrp="1" noChangeArrowheads="1"/>
          </p:cNvSpPr>
          <p:nvPr>
            <p:ph type="subTitle" idx="1"/>
          </p:nvPr>
        </p:nvSpPr>
        <p:spPr>
          <a:xfrm>
            <a:off x="0" y="4876800"/>
            <a:ext cx="7543800" cy="1752600"/>
          </a:xfrm>
        </p:spPr>
        <p:txBody>
          <a:bodyPr/>
          <a:lstStyle/>
          <a:p>
            <a:pPr eaLnBrk="1" hangingPunct="1">
              <a:lnSpc>
                <a:spcPct val="80000"/>
              </a:lnSpc>
            </a:pPr>
            <a:r>
              <a:rPr lang="en-US" sz="2800" b="1" smtClean="0"/>
              <a:t>Jo Anne Settles, MSN, RN</a:t>
            </a:r>
          </a:p>
          <a:p>
            <a:pPr eaLnBrk="1" hangingPunct="1">
              <a:lnSpc>
                <a:spcPct val="80000"/>
              </a:lnSpc>
            </a:pPr>
            <a:r>
              <a:rPr lang="en-US" sz="2800" b="1" smtClean="0"/>
              <a:t>Professor of Nursing, Victoria College</a:t>
            </a:r>
          </a:p>
          <a:p>
            <a:pPr eaLnBrk="1" hangingPunct="1">
              <a:lnSpc>
                <a:spcPct val="80000"/>
              </a:lnSpc>
            </a:pPr>
            <a:r>
              <a:rPr lang="en-US" sz="2800" b="1" smtClean="0"/>
              <a:t>February  22, 2011</a:t>
            </a:r>
          </a:p>
          <a:p>
            <a:pPr eaLnBrk="1" hangingPunct="1">
              <a:lnSpc>
                <a:spcPct val="80000"/>
              </a:lnSpc>
            </a:pPr>
            <a:r>
              <a:rPr lang="en-US" sz="3600" b="1" smtClean="0"/>
              <a:t>RRFC Training Institute</a:t>
            </a:r>
            <a:endParaRPr lang="en-US" sz="3600" smtClean="0"/>
          </a:p>
        </p:txBody>
      </p:sp>
      <p:pic>
        <p:nvPicPr>
          <p:cNvPr id="16387" name="Picture 4" descr="WHEELC"/>
          <p:cNvPicPr>
            <a:picLocks noChangeAspect="1" noChangeArrowheads="1"/>
          </p:cNvPicPr>
          <p:nvPr/>
        </p:nvPicPr>
        <p:blipFill>
          <a:blip r:embed="rId3"/>
          <a:srcRect/>
          <a:stretch>
            <a:fillRect/>
          </a:stretch>
        </p:blipFill>
        <p:spPr bwMode="auto">
          <a:xfrm>
            <a:off x="5638800" y="2133600"/>
            <a:ext cx="2819400" cy="2809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FFB778E-D38B-446A-B712-2D6CEC466922}"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salk1"/>
          <p:cNvPicPr>
            <a:picLocks noChangeAspect="1" noChangeArrowheads="1"/>
          </p:cNvPicPr>
          <p:nvPr/>
        </p:nvPicPr>
        <p:blipFill>
          <a:blip r:embed="rId3"/>
          <a:srcRect/>
          <a:stretch>
            <a:fillRect/>
          </a:stretch>
        </p:blipFill>
        <p:spPr bwMode="auto">
          <a:xfrm>
            <a:off x="914400" y="381000"/>
            <a:ext cx="6553200" cy="4699000"/>
          </a:xfrm>
          <a:prstGeom prst="rect">
            <a:avLst/>
          </a:prstGeom>
          <a:noFill/>
          <a:ln w="9525">
            <a:noFill/>
            <a:miter lim="800000"/>
            <a:headEnd/>
            <a:tailEnd/>
          </a:ln>
        </p:spPr>
      </p:pic>
      <p:sp>
        <p:nvSpPr>
          <p:cNvPr id="35842" name="Rectangle 2"/>
          <p:cNvSpPr>
            <a:spLocks noChangeArrowheads="1"/>
          </p:cNvSpPr>
          <p:nvPr/>
        </p:nvSpPr>
        <p:spPr bwMode="auto">
          <a:xfrm>
            <a:off x="3276600" y="5334000"/>
            <a:ext cx="5562600" cy="1200150"/>
          </a:xfrm>
          <a:prstGeom prst="rect">
            <a:avLst/>
          </a:prstGeom>
          <a:noFill/>
          <a:ln w="9525">
            <a:noFill/>
            <a:miter lim="800000"/>
            <a:headEnd/>
            <a:tailEnd/>
          </a:ln>
        </p:spPr>
        <p:txBody>
          <a:bodyPr>
            <a:spAutoFit/>
          </a:bodyPr>
          <a:lstStyle/>
          <a:p>
            <a:r>
              <a:rPr lang="en-US" sz="3600" b="1"/>
              <a:t>1947 – Salk vaccine work begins</a:t>
            </a:r>
          </a:p>
        </p:txBody>
      </p:sp>
      <p:sp>
        <p:nvSpPr>
          <p:cNvPr id="4" name="Slide Number Placeholder 3"/>
          <p:cNvSpPr>
            <a:spLocks noGrp="1"/>
          </p:cNvSpPr>
          <p:nvPr>
            <p:ph type="sldNum" sz="quarter" idx="12"/>
          </p:nvPr>
        </p:nvSpPr>
        <p:spPr/>
        <p:txBody>
          <a:bodyPr/>
          <a:lstStyle/>
          <a:p>
            <a:pPr>
              <a:defRPr/>
            </a:pPr>
            <a:fld id="{90589379-4157-4052-B7B6-568EB4AB674D}"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1026"/>
          <p:cNvGrpSpPr>
            <a:grpSpLocks/>
          </p:cNvGrpSpPr>
          <p:nvPr/>
        </p:nvGrpSpPr>
        <p:grpSpPr bwMode="auto">
          <a:xfrm>
            <a:off x="0" y="1828800"/>
            <a:ext cx="9144000" cy="3200400"/>
            <a:chOff x="0" y="141"/>
            <a:chExt cx="5760" cy="2016"/>
          </a:xfrm>
        </p:grpSpPr>
        <p:sp>
          <p:nvSpPr>
            <p:cNvPr id="37893" name="Rectangle 1027"/>
            <p:cNvSpPr>
              <a:spLocks noChangeArrowheads="1"/>
            </p:cNvSpPr>
            <p:nvPr/>
          </p:nvSpPr>
          <p:spPr bwMode="auto">
            <a:xfrm>
              <a:off x="0" y="141"/>
              <a:ext cx="5760" cy="141"/>
            </a:xfrm>
            <a:prstGeom prst="rect">
              <a:avLst/>
            </a:prstGeom>
            <a:noFill/>
            <a:ln w="9525">
              <a:noFill/>
              <a:miter lim="800000"/>
              <a:headEnd/>
              <a:tailEnd/>
            </a:ln>
          </p:spPr>
          <p:txBody>
            <a:bodyPr>
              <a:spAutoFit/>
            </a:bodyPr>
            <a:lstStyle/>
            <a:p>
              <a:endParaRPr lang="en-US"/>
            </a:p>
          </p:txBody>
        </p:sp>
        <p:sp>
          <p:nvSpPr>
            <p:cNvPr id="37894" name="Rectangle 1028"/>
            <p:cNvSpPr>
              <a:spLocks noChangeArrowheads="1"/>
            </p:cNvSpPr>
            <p:nvPr/>
          </p:nvSpPr>
          <p:spPr bwMode="auto">
            <a:xfrm>
              <a:off x="0" y="141"/>
              <a:ext cx="5760" cy="2016"/>
            </a:xfrm>
            <a:prstGeom prst="rect">
              <a:avLst/>
            </a:prstGeom>
            <a:noFill/>
            <a:ln w="9525">
              <a:noFill/>
              <a:miter lim="800000"/>
              <a:headEnd/>
              <a:tailEnd/>
            </a:ln>
          </p:spPr>
          <p:txBody>
            <a:bodyPr/>
            <a:lstStyle/>
            <a:p>
              <a:pPr algn="ctr"/>
              <a:r>
                <a:rPr lang="en-US" sz="900">
                  <a:latin typeface="Trebuchet MS" pitchFamily="34" charset="0"/>
                </a:rPr>
                <a:t>  </a:t>
              </a:r>
              <a:r>
                <a:rPr lang="en-US" sz="19500">
                  <a:latin typeface="Trebuchet MS" pitchFamily="34" charset="0"/>
                </a:rPr>
                <a:t> </a:t>
              </a:r>
              <a:r>
                <a:rPr lang="en-US" sz="900">
                  <a:latin typeface="Trebuchet MS" pitchFamily="34" charset="0"/>
                </a:rPr>
                <a:t>                                                                                                                 </a:t>
              </a:r>
            </a:p>
            <a:p>
              <a:pPr algn="ctr" eaLnBrk="0" hangingPunct="0"/>
              <a:endParaRPr lang="en-US" sz="900">
                <a:latin typeface="Trebuchet MS" pitchFamily="34" charset="0"/>
              </a:endParaRPr>
            </a:p>
          </p:txBody>
        </p:sp>
      </p:grpSp>
      <p:pic>
        <p:nvPicPr>
          <p:cNvPr id="37890" name="Picture 1029" descr="1916"/>
          <p:cNvPicPr>
            <a:picLocks noChangeAspect="1" noChangeArrowheads="1"/>
          </p:cNvPicPr>
          <p:nvPr/>
        </p:nvPicPr>
        <p:blipFill>
          <a:blip r:embed="rId3"/>
          <a:srcRect/>
          <a:stretch>
            <a:fillRect/>
          </a:stretch>
        </p:blipFill>
        <p:spPr bwMode="auto">
          <a:xfrm>
            <a:off x="1752600" y="304800"/>
            <a:ext cx="6705600" cy="5192713"/>
          </a:xfrm>
          <a:prstGeom prst="rect">
            <a:avLst/>
          </a:prstGeom>
          <a:noFill/>
          <a:ln w="9525">
            <a:noFill/>
            <a:miter lim="800000"/>
            <a:headEnd/>
            <a:tailEnd/>
          </a:ln>
        </p:spPr>
      </p:pic>
      <p:sp>
        <p:nvSpPr>
          <p:cNvPr id="37891" name="Text Box 1030"/>
          <p:cNvSpPr txBox="1">
            <a:spLocks noChangeArrowheads="1"/>
          </p:cNvSpPr>
          <p:nvPr/>
        </p:nvSpPr>
        <p:spPr bwMode="auto">
          <a:xfrm>
            <a:off x="2270125" y="5734050"/>
            <a:ext cx="6873875" cy="1554163"/>
          </a:xfrm>
          <a:prstGeom prst="rect">
            <a:avLst/>
          </a:prstGeom>
          <a:noFill/>
          <a:ln w="9525">
            <a:noFill/>
            <a:miter lim="800000"/>
            <a:headEnd/>
            <a:tailEnd/>
          </a:ln>
        </p:spPr>
        <p:txBody>
          <a:bodyPr>
            <a:spAutoFit/>
          </a:bodyPr>
          <a:lstStyle/>
          <a:p>
            <a:pPr>
              <a:spcBef>
                <a:spcPct val="50000"/>
              </a:spcBef>
            </a:pPr>
            <a:r>
              <a:rPr lang="en-US" sz="3200" b="1"/>
              <a:t>Rancho los Amigos Medical Center, Downey Ca 1952</a:t>
            </a:r>
          </a:p>
          <a:p>
            <a:endParaRPr lang="en-US" sz="3200" b="1"/>
          </a:p>
        </p:txBody>
      </p:sp>
      <p:sp>
        <p:nvSpPr>
          <p:cNvPr id="7" name="Slide Number Placeholder 6"/>
          <p:cNvSpPr>
            <a:spLocks noGrp="1"/>
          </p:cNvSpPr>
          <p:nvPr>
            <p:ph type="sldNum" sz="quarter" idx="12"/>
          </p:nvPr>
        </p:nvSpPr>
        <p:spPr/>
        <p:txBody>
          <a:bodyPr/>
          <a:lstStyle/>
          <a:p>
            <a:pPr>
              <a:defRPr/>
            </a:pPr>
            <a:fld id="{B72D815B-86B1-4F2F-A560-27B0F043BD45}"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polio iron lung ward 2.jpg"/>
          <p:cNvPicPr>
            <a:picLocks noChangeAspect="1"/>
          </p:cNvPicPr>
          <p:nvPr/>
        </p:nvPicPr>
        <p:blipFill>
          <a:blip r:embed="rId3"/>
          <a:srcRect/>
          <a:stretch>
            <a:fillRect/>
          </a:stretch>
        </p:blipFill>
        <p:spPr bwMode="auto">
          <a:xfrm>
            <a:off x="1181100" y="700088"/>
            <a:ext cx="6781800" cy="54578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5EBC840-9104-4F10-9047-3425FE6C0EA3}"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026" descr="polio12"/>
          <p:cNvPicPr>
            <a:picLocks noChangeAspect="1" noChangeArrowheads="1"/>
          </p:cNvPicPr>
          <p:nvPr/>
        </p:nvPicPr>
        <p:blipFill>
          <a:blip r:embed="rId3"/>
          <a:srcRect/>
          <a:stretch>
            <a:fillRect/>
          </a:stretch>
        </p:blipFill>
        <p:spPr bwMode="auto">
          <a:xfrm>
            <a:off x="1828800" y="1143000"/>
            <a:ext cx="7086600" cy="5346700"/>
          </a:xfrm>
          <a:prstGeom prst="rect">
            <a:avLst/>
          </a:prstGeom>
          <a:noFill/>
          <a:ln w="9525">
            <a:noFill/>
            <a:miter lim="800000"/>
            <a:headEnd/>
            <a:tailEnd/>
          </a:ln>
        </p:spPr>
      </p:pic>
      <p:sp>
        <p:nvSpPr>
          <p:cNvPr id="41986" name="Text Box 1027"/>
          <p:cNvSpPr txBox="1">
            <a:spLocks noChangeArrowheads="1"/>
          </p:cNvSpPr>
          <p:nvPr/>
        </p:nvSpPr>
        <p:spPr bwMode="auto">
          <a:xfrm>
            <a:off x="381000" y="304800"/>
            <a:ext cx="6621463" cy="762000"/>
          </a:xfrm>
          <a:prstGeom prst="rect">
            <a:avLst/>
          </a:prstGeom>
          <a:noFill/>
          <a:ln w="9525">
            <a:noFill/>
            <a:miter lim="800000"/>
            <a:headEnd/>
            <a:tailEnd/>
          </a:ln>
        </p:spPr>
        <p:txBody>
          <a:bodyPr wrap="none">
            <a:spAutoFit/>
          </a:bodyPr>
          <a:lstStyle/>
          <a:p>
            <a:r>
              <a:rPr lang="en-US" sz="4400">
                <a:latin typeface="Arial" charset="0"/>
              </a:rPr>
              <a:t>1952 – 558,000 US cases</a:t>
            </a:r>
          </a:p>
        </p:txBody>
      </p:sp>
      <p:sp>
        <p:nvSpPr>
          <p:cNvPr id="4" name="Slide Number Placeholder 3"/>
          <p:cNvSpPr>
            <a:spLocks noGrp="1"/>
          </p:cNvSpPr>
          <p:nvPr>
            <p:ph type="sldNum" sz="quarter" idx="12"/>
          </p:nvPr>
        </p:nvSpPr>
        <p:spPr/>
        <p:txBody>
          <a:bodyPr/>
          <a:lstStyle/>
          <a:p>
            <a:pPr>
              <a:defRPr/>
            </a:pPr>
            <a:fld id="{09CC6247-F8ED-4248-880C-9F23FA5047AF}"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Dianne O'Dell &amp; AGore.jpg"/>
          <p:cNvPicPr>
            <a:picLocks noChangeAspect="1"/>
          </p:cNvPicPr>
          <p:nvPr/>
        </p:nvPicPr>
        <p:blipFill>
          <a:blip r:embed="rId3"/>
          <a:srcRect/>
          <a:stretch>
            <a:fillRect/>
          </a:stretch>
        </p:blipFill>
        <p:spPr bwMode="auto">
          <a:xfrm>
            <a:off x="2362200" y="2057400"/>
            <a:ext cx="5680075" cy="4271963"/>
          </a:xfrm>
          <a:prstGeom prst="rect">
            <a:avLst/>
          </a:prstGeom>
          <a:noFill/>
          <a:ln w="9525">
            <a:noFill/>
            <a:miter lim="800000"/>
            <a:headEnd/>
            <a:tailEnd/>
          </a:ln>
        </p:spPr>
      </p:pic>
      <p:sp>
        <p:nvSpPr>
          <p:cNvPr id="44034" name="Title 4"/>
          <p:cNvSpPr>
            <a:spLocks noGrp="1"/>
          </p:cNvSpPr>
          <p:nvPr>
            <p:ph type="title"/>
          </p:nvPr>
        </p:nvSpPr>
        <p:spPr>
          <a:xfrm>
            <a:off x="685800" y="609600"/>
            <a:ext cx="8229600" cy="990600"/>
          </a:xfrm>
        </p:spPr>
        <p:txBody>
          <a:bodyPr/>
          <a:lstStyle/>
          <a:p>
            <a:r>
              <a:rPr lang="en-US" smtClean="0"/>
              <a:t>And some are still there….</a:t>
            </a:r>
            <a:br>
              <a:rPr lang="en-US" smtClean="0"/>
            </a:br>
            <a:r>
              <a:rPr lang="en-US" smtClean="0"/>
              <a:t>					50 yrs later</a:t>
            </a:r>
          </a:p>
        </p:txBody>
      </p:sp>
      <p:sp>
        <p:nvSpPr>
          <p:cNvPr id="4" name="Slide Number Placeholder 3"/>
          <p:cNvSpPr>
            <a:spLocks noGrp="1"/>
          </p:cNvSpPr>
          <p:nvPr>
            <p:ph type="sldNum" sz="quarter" idx="12"/>
          </p:nvPr>
        </p:nvSpPr>
        <p:spPr/>
        <p:txBody>
          <a:bodyPr/>
          <a:lstStyle/>
          <a:p>
            <a:pPr>
              <a:defRPr/>
            </a:pPr>
            <a:fld id="{5154E547-D1E7-4748-AE7F-510193982514}"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b="1" smtClean="0"/>
              <a:t>Vaccine Facts:</a:t>
            </a:r>
          </a:p>
        </p:txBody>
      </p:sp>
      <p:sp>
        <p:nvSpPr>
          <p:cNvPr id="46082" name="Rectangle 3"/>
          <p:cNvSpPr>
            <a:spLocks noGrp="1" noChangeArrowheads="1"/>
          </p:cNvSpPr>
          <p:nvPr>
            <p:ph type="body" idx="1"/>
          </p:nvPr>
        </p:nvSpPr>
        <p:spPr>
          <a:xfrm>
            <a:off x="990600" y="1752600"/>
            <a:ext cx="7924800" cy="2819400"/>
          </a:xfrm>
        </p:spPr>
        <p:txBody>
          <a:bodyPr/>
          <a:lstStyle/>
          <a:p>
            <a:pPr eaLnBrk="1" hangingPunct="1">
              <a:buFont typeface="Wingdings" pitchFamily="2" charset="2"/>
              <a:buChar char="Ø"/>
            </a:pPr>
            <a:r>
              <a:rPr lang="en-US" sz="4000" smtClean="0"/>
              <a:t>Salk Vaccine – is a dead virus</a:t>
            </a:r>
          </a:p>
          <a:p>
            <a:pPr lvl="2" eaLnBrk="1" hangingPunct="1">
              <a:buFont typeface="Wingdings" pitchFamily="2" charset="2"/>
              <a:buChar char="ü"/>
            </a:pPr>
            <a:r>
              <a:rPr lang="en-US" sz="3600" smtClean="0"/>
              <a:t>Is given in a shot</a:t>
            </a:r>
          </a:p>
          <a:p>
            <a:pPr lvl="2" eaLnBrk="1" hangingPunct="1">
              <a:buFont typeface="Wingdings" pitchFamily="2" charset="2"/>
              <a:buChar char="ü"/>
            </a:pPr>
            <a:r>
              <a:rPr lang="en-US" sz="3600" smtClean="0"/>
              <a:t>takes multiple doses</a:t>
            </a:r>
          </a:p>
          <a:p>
            <a:pPr lvl="2" eaLnBrk="1" hangingPunct="1">
              <a:buFontTx/>
              <a:buNone/>
            </a:pPr>
            <a:r>
              <a:rPr lang="en-US" sz="3200" smtClean="0"/>
              <a:t> </a:t>
            </a:r>
          </a:p>
        </p:txBody>
      </p:sp>
      <p:sp>
        <p:nvSpPr>
          <p:cNvPr id="4" name="Slide Number Placeholder 3"/>
          <p:cNvSpPr>
            <a:spLocks noGrp="1"/>
          </p:cNvSpPr>
          <p:nvPr>
            <p:ph type="sldNum" sz="quarter" idx="12"/>
          </p:nvPr>
        </p:nvSpPr>
        <p:spPr/>
        <p:txBody>
          <a:bodyPr/>
          <a:lstStyle/>
          <a:p>
            <a:pPr>
              <a:defRPr/>
            </a:pPr>
            <a:fld id="{1F6AFF07-C8E6-47D6-9A41-3B0EDE953277}" type="slidenum">
              <a:rPr lang="en-US" smtClean="0"/>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smtClean="0"/>
          </a:p>
        </p:txBody>
      </p:sp>
      <p:sp>
        <p:nvSpPr>
          <p:cNvPr id="48130" name="Content Placeholder 2"/>
          <p:cNvSpPr>
            <a:spLocks noGrp="1"/>
          </p:cNvSpPr>
          <p:nvPr>
            <p:ph idx="1"/>
          </p:nvPr>
        </p:nvSpPr>
        <p:spPr>
          <a:xfrm>
            <a:off x="838200" y="1447800"/>
            <a:ext cx="8001000" cy="4724400"/>
          </a:xfrm>
        </p:spPr>
        <p:txBody>
          <a:bodyPr/>
          <a:lstStyle/>
          <a:p>
            <a:pPr eaLnBrk="1" hangingPunct="1">
              <a:buFont typeface="Wingdings" pitchFamily="2" charset="2"/>
              <a:buChar char="Ø"/>
            </a:pPr>
            <a:r>
              <a:rPr lang="en-US" sz="3600" smtClean="0"/>
              <a:t>Sabin Vaccine – is a modified live virus</a:t>
            </a:r>
          </a:p>
          <a:p>
            <a:pPr lvl="2" eaLnBrk="1" hangingPunct="1">
              <a:buFont typeface="Wingdings" pitchFamily="2" charset="2"/>
              <a:buChar char="ü"/>
            </a:pPr>
            <a:r>
              <a:rPr lang="en-US" sz="3200" smtClean="0"/>
              <a:t>Is the Oral vaccine</a:t>
            </a:r>
          </a:p>
          <a:p>
            <a:pPr lvl="2" eaLnBrk="1" hangingPunct="1">
              <a:buFont typeface="Wingdings" pitchFamily="2" charset="2"/>
              <a:buChar char="ü"/>
            </a:pPr>
            <a:r>
              <a:rPr lang="en-US" sz="3200" smtClean="0"/>
              <a:t>Can be efficient with even one dose; we often give many doses when children suffer high levels of dysentery</a:t>
            </a:r>
          </a:p>
          <a:p>
            <a:pPr lvl="2" eaLnBrk="1" hangingPunct="1">
              <a:buFont typeface="Wingdings" pitchFamily="2" charset="2"/>
              <a:buChar char="ü"/>
            </a:pPr>
            <a:r>
              <a:rPr lang="en-US" sz="3200" smtClean="0"/>
              <a:t>Easy to give in large groups </a:t>
            </a:r>
          </a:p>
          <a:p>
            <a:endParaRPr lang="en-US" smtClean="0"/>
          </a:p>
        </p:txBody>
      </p:sp>
      <p:sp>
        <p:nvSpPr>
          <p:cNvPr id="4" name="Slide Number Placeholder 3"/>
          <p:cNvSpPr>
            <a:spLocks noGrp="1"/>
          </p:cNvSpPr>
          <p:nvPr>
            <p:ph type="sldNum" sz="quarter" idx="12"/>
          </p:nvPr>
        </p:nvSpPr>
        <p:spPr/>
        <p:txBody>
          <a:bodyPr/>
          <a:lstStyle/>
          <a:p>
            <a:pPr>
              <a:defRPr/>
            </a:pPr>
            <a:fld id="{8542653D-A017-4515-A78E-57B32409BD66}" type="slidenum">
              <a:rPr lang="en-US" smtClean="0"/>
              <a:pPr>
                <a:defRPr/>
              </a:pPr>
              <a:t>16</a:t>
            </a:fld>
            <a:endParaRPr lang="en-US"/>
          </a:p>
        </p:txBody>
      </p:sp>
    </p:spTree>
  </p:cSld>
  <p:clrMapOvr>
    <a:masterClrMapping/>
  </p:clrMapOvr>
  <p:transition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468313" y="2297113"/>
            <a:ext cx="9144000" cy="0"/>
          </a:xfrm>
          <a:prstGeom prst="rect">
            <a:avLst/>
          </a:prstGeom>
          <a:noFill/>
          <a:ln w="9525">
            <a:noFill/>
            <a:miter lim="800000"/>
            <a:headEnd/>
            <a:tailEnd/>
          </a:ln>
        </p:spPr>
        <p:txBody>
          <a:bodyPr>
            <a:spAutoFit/>
          </a:bodyPr>
          <a:lstStyle/>
          <a:p>
            <a:endParaRPr lang="en-US"/>
          </a:p>
        </p:txBody>
      </p:sp>
      <p:pic>
        <p:nvPicPr>
          <p:cNvPr id="50178" name="Picture 3" descr="promo11"/>
          <p:cNvPicPr>
            <a:picLocks noChangeAspect="1" noChangeArrowheads="1"/>
          </p:cNvPicPr>
          <p:nvPr/>
        </p:nvPicPr>
        <p:blipFill>
          <a:blip r:embed="rId3"/>
          <a:srcRect/>
          <a:stretch>
            <a:fillRect/>
          </a:stretch>
        </p:blipFill>
        <p:spPr bwMode="auto">
          <a:xfrm>
            <a:off x="457200" y="373063"/>
            <a:ext cx="3314700" cy="2332037"/>
          </a:xfrm>
          <a:prstGeom prst="rect">
            <a:avLst/>
          </a:prstGeom>
          <a:noFill/>
          <a:ln w="9525">
            <a:noFill/>
            <a:miter lim="800000"/>
            <a:headEnd/>
            <a:tailEnd/>
          </a:ln>
        </p:spPr>
      </p:pic>
      <p:sp>
        <p:nvSpPr>
          <p:cNvPr id="50179" name="Rectangle 4"/>
          <p:cNvSpPr>
            <a:spLocks noChangeArrowheads="1"/>
          </p:cNvSpPr>
          <p:nvPr/>
        </p:nvSpPr>
        <p:spPr bwMode="auto">
          <a:xfrm>
            <a:off x="496888" y="2297113"/>
            <a:ext cx="9144000" cy="0"/>
          </a:xfrm>
          <a:prstGeom prst="rect">
            <a:avLst/>
          </a:prstGeom>
          <a:noFill/>
          <a:ln w="9525">
            <a:noFill/>
            <a:miter lim="800000"/>
            <a:headEnd/>
            <a:tailEnd/>
          </a:ln>
        </p:spPr>
        <p:txBody>
          <a:bodyPr>
            <a:spAutoFit/>
          </a:bodyPr>
          <a:lstStyle/>
          <a:p>
            <a:endParaRPr lang="en-US"/>
          </a:p>
        </p:txBody>
      </p:sp>
      <p:pic>
        <p:nvPicPr>
          <p:cNvPr id="50180" name="Picture 5" descr="sabin"/>
          <p:cNvPicPr>
            <a:picLocks noChangeAspect="1" noChangeArrowheads="1"/>
          </p:cNvPicPr>
          <p:nvPr/>
        </p:nvPicPr>
        <p:blipFill>
          <a:blip r:embed="rId4"/>
          <a:srcRect/>
          <a:stretch>
            <a:fillRect/>
          </a:stretch>
        </p:blipFill>
        <p:spPr bwMode="auto">
          <a:xfrm>
            <a:off x="5005388" y="1219200"/>
            <a:ext cx="3721100" cy="2667000"/>
          </a:xfrm>
          <a:prstGeom prst="rect">
            <a:avLst/>
          </a:prstGeom>
          <a:noFill/>
          <a:ln w="9525">
            <a:noFill/>
            <a:miter lim="800000"/>
            <a:headEnd/>
            <a:tailEnd/>
          </a:ln>
        </p:spPr>
      </p:pic>
      <p:sp>
        <p:nvSpPr>
          <p:cNvPr id="50181" name="Rectangle 6"/>
          <p:cNvSpPr>
            <a:spLocks noChangeArrowheads="1"/>
          </p:cNvSpPr>
          <p:nvPr/>
        </p:nvSpPr>
        <p:spPr bwMode="auto">
          <a:xfrm>
            <a:off x="423863" y="2297113"/>
            <a:ext cx="9144000" cy="0"/>
          </a:xfrm>
          <a:prstGeom prst="rect">
            <a:avLst/>
          </a:prstGeom>
          <a:noFill/>
          <a:ln w="9525">
            <a:noFill/>
            <a:miter lim="800000"/>
            <a:headEnd/>
            <a:tailEnd/>
          </a:ln>
        </p:spPr>
        <p:txBody>
          <a:bodyPr>
            <a:spAutoFit/>
          </a:bodyPr>
          <a:lstStyle/>
          <a:p>
            <a:endParaRPr lang="en-US"/>
          </a:p>
        </p:txBody>
      </p:sp>
      <p:pic>
        <p:nvPicPr>
          <p:cNvPr id="50182" name="Picture 7" descr="sabin2"/>
          <p:cNvPicPr>
            <a:picLocks noChangeAspect="1" noChangeArrowheads="1"/>
          </p:cNvPicPr>
          <p:nvPr/>
        </p:nvPicPr>
        <p:blipFill>
          <a:blip r:embed="rId5"/>
          <a:srcRect/>
          <a:stretch>
            <a:fillRect/>
          </a:stretch>
        </p:blipFill>
        <p:spPr bwMode="auto">
          <a:xfrm>
            <a:off x="1371600" y="3924300"/>
            <a:ext cx="3692525" cy="2667000"/>
          </a:xfrm>
          <a:prstGeom prst="rect">
            <a:avLst/>
          </a:prstGeom>
          <a:noFill/>
          <a:ln w="9525">
            <a:noFill/>
            <a:miter lim="800000"/>
            <a:headEnd/>
            <a:tailEnd/>
          </a:ln>
        </p:spPr>
      </p:pic>
      <p:sp>
        <p:nvSpPr>
          <p:cNvPr id="50183" name="Text Box 8"/>
          <p:cNvSpPr txBox="1">
            <a:spLocks noChangeArrowheads="1"/>
          </p:cNvSpPr>
          <p:nvPr/>
        </p:nvSpPr>
        <p:spPr bwMode="auto">
          <a:xfrm>
            <a:off x="838200" y="3276600"/>
            <a:ext cx="184150" cy="457200"/>
          </a:xfrm>
          <a:prstGeom prst="rect">
            <a:avLst/>
          </a:prstGeom>
          <a:noFill/>
          <a:ln w="9525">
            <a:noFill/>
            <a:miter lim="800000"/>
            <a:headEnd/>
            <a:tailEnd/>
          </a:ln>
        </p:spPr>
        <p:txBody>
          <a:bodyPr wrap="none">
            <a:spAutoFit/>
          </a:bodyPr>
          <a:lstStyle/>
          <a:p>
            <a:endParaRPr lang="en-US"/>
          </a:p>
        </p:txBody>
      </p:sp>
      <p:sp>
        <p:nvSpPr>
          <p:cNvPr id="50184" name="Text Box 9"/>
          <p:cNvSpPr txBox="1">
            <a:spLocks noChangeArrowheads="1"/>
          </p:cNvSpPr>
          <p:nvPr/>
        </p:nvSpPr>
        <p:spPr bwMode="auto">
          <a:xfrm>
            <a:off x="441325" y="2936875"/>
            <a:ext cx="4375150" cy="457200"/>
          </a:xfrm>
          <a:prstGeom prst="rect">
            <a:avLst/>
          </a:prstGeom>
          <a:noFill/>
          <a:ln w="9525">
            <a:noFill/>
            <a:miter lim="800000"/>
            <a:headEnd/>
            <a:tailEnd/>
          </a:ln>
        </p:spPr>
        <p:txBody>
          <a:bodyPr wrap="none">
            <a:spAutoFit/>
          </a:bodyPr>
          <a:lstStyle/>
          <a:p>
            <a:r>
              <a:rPr lang="en-US" b="1"/>
              <a:t>1956 – Elvis joins the promotion</a:t>
            </a:r>
          </a:p>
        </p:txBody>
      </p:sp>
      <p:sp>
        <p:nvSpPr>
          <p:cNvPr id="50185" name="Text Box 10"/>
          <p:cNvSpPr txBox="1">
            <a:spLocks noChangeArrowheads="1"/>
          </p:cNvSpPr>
          <p:nvPr/>
        </p:nvSpPr>
        <p:spPr bwMode="auto">
          <a:xfrm>
            <a:off x="4114800" y="533400"/>
            <a:ext cx="4678363" cy="457200"/>
          </a:xfrm>
          <a:prstGeom prst="rect">
            <a:avLst/>
          </a:prstGeom>
          <a:noFill/>
          <a:ln w="9525">
            <a:noFill/>
            <a:miter lim="800000"/>
            <a:headEnd/>
            <a:tailEnd/>
          </a:ln>
        </p:spPr>
        <p:txBody>
          <a:bodyPr wrap="none">
            <a:spAutoFit/>
          </a:bodyPr>
          <a:lstStyle/>
          <a:p>
            <a:r>
              <a:rPr lang="en-US" b="1"/>
              <a:t>1957 – Sabin develops oral vaccine</a:t>
            </a:r>
          </a:p>
        </p:txBody>
      </p:sp>
      <p:sp>
        <p:nvSpPr>
          <p:cNvPr id="50186" name="Text Box 11"/>
          <p:cNvSpPr txBox="1">
            <a:spLocks noChangeArrowheads="1"/>
          </p:cNvSpPr>
          <p:nvPr/>
        </p:nvSpPr>
        <p:spPr bwMode="auto">
          <a:xfrm>
            <a:off x="5241925" y="4918075"/>
            <a:ext cx="3749675" cy="1187450"/>
          </a:xfrm>
          <a:prstGeom prst="rect">
            <a:avLst/>
          </a:prstGeom>
          <a:noFill/>
          <a:ln w="9525">
            <a:noFill/>
            <a:miter lim="800000"/>
            <a:headEnd/>
            <a:tailEnd/>
          </a:ln>
        </p:spPr>
        <p:txBody>
          <a:bodyPr wrap="none">
            <a:spAutoFit/>
          </a:bodyPr>
          <a:lstStyle/>
          <a:p>
            <a:r>
              <a:rPr lang="en-US" b="1"/>
              <a:t>1961 – mass immunizations</a:t>
            </a:r>
          </a:p>
          <a:p>
            <a:r>
              <a:rPr lang="en-US" b="1"/>
              <a:t>with the newly approved </a:t>
            </a:r>
          </a:p>
          <a:p>
            <a:r>
              <a:rPr lang="en-US" b="1"/>
              <a:t>oral vaccine </a:t>
            </a:r>
          </a:p>
        </p:txBody>
      </p:sp>
      <p:sp>
        <p:nvSpPr>
          <p:cNvPr id="12" name="Slide Number Placeholder 11"/>
          <p:cNvSpPr>
            <a:spLocks noGrp="1"/>
          </p:cNvSpPr>
          <p:nvPr>
            <p:ph type="sldNum" sz="quarter" idx="12"/>
          </p:nvPr>
        </p:nvSpPr>
        <p:spPr/>
        <p:txBody>
          <a:bodyPr/>
          <a:lstStyle/>
          <a:p>
            <a:pPr>
              <a:defRPr/>
            </a:pPr>
            <a:fld id="{301AB99D-370D-44B6-952A-210871364E6A}"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mass vaccine distribution.jpg"/>
          <p:cNvPicPr>
            <a:picLocks noChangeAspect="1"/>
          </p:cNvPicPr>
          <p:nvPr/>
        </p:nvPicPr>
        <p:blipFill>
          <a:blip r:embed="rId3"/>
          <a:srcRect/>
          <a:stretch>
            <a:fillRect/>
          </a:stretch>
        </p:blipFill>
        <p:spPr bwMode="auto">
          <a:xfrm>
            <a:off x="5410200" y="1687513"/>
            <a:ext cx="3352800" cy="4792662"/>
          </a:xfrm>
          <a:prstGeom prst="rect">
            <a:avLst/>
          </a:prstGeom>
          <a:noFill/>
          <a:ln w="9525">
            <a:noFill/>
            <a:miter lim="800000"/>
            <a:headEnd/>
            <a:tailEnd/>
          </a:ln>
        </p:spPr>
      </p:pic>
      <p:pic>
        <p:nvPicPr>
          <p:cNvPr id="52226" name="Picture 2" descr="early mass effort.jpg"/>
          <p:cNvPicPr>
            <a:picLocks noChangeAspect="1"/>
          </p:cNvPicPr>
          <p:nvPr/>
        </p:nvPicPr>
        <p:blipFill>
          <a:blip r:embed="rId4"/>
          <a:srcRect/>
          <a:stretch>
            <a:fillRect/>
          </a:stretch>
        </p:blipFill>
        <p:spPr bwMode="auto">
          <a:xfrm>
            <a:off x="228600" y="422275"/>
            <a:ext cx="4419600" cy="3441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1FEFE8E-69A9-41FE-8F0B-F2419FA6DF48}"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6"/>
          <p:cNvSpPr>
            <a:spLocks noGrp="1" noChangeArrowheads="1"/>
          </p:cNvSpPr>
          <p:nvPr>
            <p:ph type="title"/>
          </p:nvPr>
        </p:nvSpPr>
        <p:spPr>
          <a:xfrm>
            <a:off x="228600" y="152400"/>
            <a:ext cx="9144000" cy="990600"/>
          </a:xfrm>
        </p:spPr>
        <p:txBody>
          <a:bodyPr/>
          <a:lstStyle/>
          <a:p>
            <a:pPr algn="ctr" eaLnBrk="1" hangingPunct="1"/>
            <a:r>
              <a:rPr lang="en-US" sz="4000" b="1" smtClean="0">
                <a:latin typeface="Comic Sans MS" pitchFamily="66" charset="0"/>
              </a:rPr>
              <a:t>Where all this Rotary project started:</a:t>
            </a:r>
          </a:p>
        </p:txBody>
      </p:sp>
      <p:sp>
        <p:nvSpPr>
          <p:cNvPr id="54274" name="Rectangle 1027"/>
          <p:cNvSpPr>
            <a:spLocks noGrp="1" noChangeArrowheads="1"/>
          </p:cNvSpPr>
          <p:nvPr>
            <p:ph type="body" idx="1"/>
          </p:nvPr>
        </p:nvSpPr>
        <p:spPr>
          <a:xfrm>
            <a:off x="1219200" y="1371600"/>
            <a:ext cx="7620000" cy="4648200"/>
          </a:xfrm>
        </p:spPr>
        <p:txBody>
          <a:bodyPr/>
          <a:lstStyle/>
          <a:p>
            <a:pPr eaLnBrk="1" hangingPunct="1">
              <a:lnSpc>
                <a:spcPct val="90000"/>
              </a:lnSpc>
            </a:pPr>
            <a:r>
              <a:rPr lang="en-US" sz="3600" smtClean="0"/>
              <a:t>1977 – last case of smallpox</a:t>
            </a:r>
          </a:p>
          <a:p>
            <a:pPr eaLnBrk="1" hangingPunct="1">
              <a:lnSpc>
                <a:spcPct val="90000"/>
              </a:lnSpc>
            </a:pPr>
            <a:r>
              <a:rPr lang="en-US" sz="3600" smtClean="0"/>
              <a:t>1979 -  last case of polio in the US</a:t>
            </a:r>
          </a:p>
          <a:p>
            <a:pPr eaLnBrk="1" hangingPunct="1">
              <a:lnSpc>
                <a:spcPct val="90000"/>
              </a:lnSpc>
            </a:pPr>
            <a:r>
              <a:rPr lang="en-US" sz="3600" smtClean="0"/>
              <a:t>1979 -  polio outbreak in Philippines</a:t>
            </a:r>
          </a:p>
          <a:p>
            <a:pPr eaLnBrk="1" hangingPunct="1">
              <a:lnSpc>
                <a:spcPct val="90000"/>
              </a:lnSpc>
            </a:pPr>
            <a:r>
              <a:rPr lang="en-US" sz="3600" smtClean="0"/>
              <a:t>Rotary Foundation looking for the  BEST project for the 1</a:t>
            </a:r>
            <a:r>
              <a:rPr lang="en-US" sz="3600" baseline="30000" smtClean="0"/>
              <a:t>st</a:t>
            </a:r>
            <a:r>
              <a:rPr lang="en-US" sz="3600" smtClean="0"/>
              <a:t> 3-H grant</a:t>
            </a:r>
          </a:p>
          <a:p>
            <a:pPr eaLnBrk="1" hangingPunct="1">
              <a:lnSpc>
                <a:spcPct val="90000"/>
              </a:lnSpc>
            </a:pPr>
            <a:r>
              <a:rPr lang="en-US" sz="3600" smtClean="0"/>
              <a:t>Rotarians in the Philippines got that  grant and eventually eradicated polio from that country</a:t>
            </a:r>
          </a:p>
        </p:txBody>
      </p:sp>
      <p:pic>
        <p:nvPicPr>
          <p:cNvPr id="54275" name="Picture 4" descr="WHEELC"/>
          <p:cNvPicPr>
            <a:picLocks noChangeAspect="1" noChangeArrowheads="1"/>
          </p:cNvPicPr>
          <p:nvPr/>
        </p:nvPicPr>
        <p:blipFill>
          <a:blip r:embed="rId3"/>
          <a:srcRect/>
          <a:stretch>
            <a:fillRect/>
          </a:stretch>
        </p:blipFill>
        <p:spPr bwMode="auto">
          <a:xfrm>
            <a:off x="304800" y="838200"/>
            <a:ext cx="1143000" cy="1139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C119375-BE94-4A3E-A875-E0B72A52AFF8}"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325_1-65-L"/>
          <p:cNvPicPr>
            <a:picLocks noChangeAspect="1" noChangeArrowheads="1"/>
          </p:cNvPicPr>
          <p:nvPr/>
        </p:nvPicPr>
        <p:blipFill>
          <a:blip r:embed="rId3"/>
          <a:srcRect t="6847" b="2768"/>
          <a:stretch>
            <a:fillRect/>
          </a:stretch>
        </p:blipFill>
        <p:spPr bwMode="auto">
          <a:xfrm>
            <a:off x="4114800" y="1600200"/>
            <a:ext cx="4857750" cy="4803775"/>
          </a:xfrm>
          <a:prstGeom prst="rect">
            <a:avLst/>
          </a:prstGeom>
          <a:noFill/>
          <a:ln w="9525">
            <a:noFill/>
            <a:miter lim="800000"/>
            <a:headEnd/>
            <a:tailEnd/>
          </a:ln>
        </p:spPr>
      </p:pic>
      <p:sp>
        <p:nvSpPr>
          <p:cNvPr id="18434" name="Text Box 3"/>
          <p:cNvSpPr txBox="1">
            <a:spLocks noChangeArrowheads="1"/>
          </p:cNvSpPr>
          <p:nvPr/>
        </p:nvSpPr>
        <p:spPr bwMode="auto">
          <a:xfrm>
            <a:off x="381000" y="3200400"/>
            <a:ext cx="3124200" cy="1736725"/>
          </a:xfrm>
          <a:prstGeom prst="rect">
            <a:avLst/>
          </a:prstGeom>
          <a:noFill/>
          <a:ln w="9525">
            <a:noFill/>
            <a:miter lim="800000"/>
            <a:headEnd/>
            <a:tailEnd/>
          </a:ln>
        </p:spPr>
        <p:txBody>
          <a:bodyPr>
            <a:spAutoFit/>
          </a:bodyPr>
          <a:lstStyle/>
          <a:p>
            <a:pPr algn="ctr"/>
            <a:r>
              <a:rPr lang="en-US" sz="5400" b="1">
                <a:latin typeface="Century Gothic" pitchFamily="34" charset="0"/>
              </a:rPr>
              <a:t>POLIO VIRUS</a:t>
            </a:r>
          </a:p>
        </p:txBody>
      </p:sp>
      <p:pic>
        <p:nvPicPr>
          <p:cNvPr id="18435" name="Picture 4"/>
          <p:cNvPicPr>
            <a:picLocks noChangeAspect="1" noChangeArrowheads="1"/>
          </p:cNvPicPr>
          <p:nvPr/>
        </p:nvPicPr>
        <p:blipFill>
          <a:blip r:embed="rId4"/>
          <a:srcRect/>
          <a:stretch>
            <a:fillRect/>
          </a:stretch>
        </p:blipFill>
        <p:spPr bwMode="auto">
          <a:xfrm>
            <a:off x="304800" y="228600"/>
            <a:ext cx="3352800" cy="2655888"/>
          </a:xfrm>
          <a:prstGeom prst="rect">
            <a:avLst/>
          </a:prstGeom>
          <a:noFill/>
          <a:ln w="12700">
            <a:noFill/>
            <a:miter lim="800000"/>
            <a:headEnd/>
            <a:tailEnd/>
          </a:ln>
        </p:spPr>
      </p:pic>
      <p:sp>
        <p:nvSpPr>
          <p:cNvPr id="5" name="Slide Number Placeholder 4"/>
          <p:cNvSpPr>
            <a:spLocks noGrp="1"/>
          </p:cNvSpPr>
          <p:nvPr>
            <p:ph type="sldNum" sz="quarter" idx="12"/>
          </p:nvPr>
        </p:nvSpPr>
        <p:spPr/>
        <p:txBody>
          <a:bodyPr/>
          <a:lstStyle/>
          <a:p>
            <a:pPr>
              <a:defRPr/>
            </a:pPr>
            <a:fld id="{9F4ACB9A-DE1C-48F6-AF0E-383B15EB92E9}"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26"/>
          <p:cNvSpPr>
            <a:spLocks noGrp="1" noChangeArrowheads="1"/>
          </p:cNvSpPr>
          <p:nvPr>
            <p:ph type="title"/>
          </p:nvPr>
        </p:nvSpPr>
        <p:spPr>
          <a:xfrm>
            <a:off x="228600" y="152400"/>
            <a:ext cx="9144000" cy="990600"/>
          </a:xfrm>
        </p:spPr>
        <p:txBody>
          <a:bodyPr/>
          <a:lstStyle/>
          <a:p>
            <a:pPr algn="ctr" eaLnBrk="1" hangingPunct="1"/>
            <a:r>
              <a:rPr lang="en-US" sz="4000" b="1" smtClean="0">
                <a:latin typeface="Comic Sans MS" pitchFamily="66" charset="0"/>
              </a:rPr>
              <a:t>Where all this Rotary project started:</a:t>
            </a:r>
          </a:p>
        </p:txBody>
      </p:sp>
      <p:sp>
        <p:nvSpPr>
          <p:cNvPr id="56322" name="Rectangle 1027"/>
          <p:cNvSpPr>
            <a:spLocks noGrp="1" noChangeArrowheads="1"/>
          </p:cNvSpPr>
          <p:nvPr>
            <p:ph type="body" idx="1"/>
          </p:nvPr>
        </p:nvSpPr>
        <p:spPr>
          <a:xfrm>
            <a:off x="1524000" y="1524000"/>
            <a:ext cx="7391400" cy="4267200"/>
          </a:xfrm>
        </p:spPr>
        <p:txBody>
          <a:bodyPr/>
          <a:lstStyle/>
          <a:p>
            <a:pPr eaLnBrk="1" hangingPunct="1">
              <a:lnSpc>
                <a:spcPct val="90000"/>
              </a:lnSpc>
            </a:pPr>
            <a:r>
              <a:rPr lang="en-US" sz="3600" smtClean="0"/>
              <a:t>Rotarians think first an island, next the world and set out in 1985</a:t>
            </a:r>
          </a:p>
          <a:p>
            <a:pPr eaLnBrk="1" hangingPunct="1">
              <a:lnSpc>
                <a:spcPct val="90000"/>
              </a:lnSpc>
            </a:pPr>
            <a:r>
              <a:rPr lang="en-US" sz="3600" smtClean="0"/>
              <a:t>1988  WHO declared this a worldwide initiative</a:t>
            </a:r>
          </a:p>
          <a:p>
            <a:pPr eaLnBrk="1" hangingPunct="1">
              <a:lnSpc>
                <a:spcPct val="90000"/>
              </a:lnSpc>
            </a:pPr>
            <a:r>
              <a:rPr lang="en-US" sz="3600" smtClean="0"/>
              <a:t>Massive National Immunization Days (NID’s) held in Africa, Middle East, China, and others</a:t>
            </a:r>
          </a:p>
          <a:p>
            <a:pPr eaLnBrk="1" hangingPunct="1">
              <a:lnSpc>
                <a:spcPct val="90000"/>
              </a:lnSpc>
              <a:buFontTx/>
              <a:buNone/>
            </a:pPr>
            <a:endParaRPr lang="en-US" smtClean="0"/>
          </a:p>
        </p:txBody>
      </p:sp>
      <p:pic>
        <p:nvPicPr>
          <p:cNvPr id="56323" name="Picture 4" descr="WHEELC"/>
          <p:cNvPicPr>
            <a:picLocks noChangeAspect="1" noChangeArrowheads="1"/>
          </p:cNvPicPr>
          <p:nvPr/>
        </p:nvPicPr>
        <p:blipFill>
          <a:blip r:embed="rId3"/>
          <a:srcRect/>
          <a:stretch>
            <a:fillRect/>
          </a:stretch>
        </p:blipFill>
        <p:spPr bwMode="auto">
          <a:xfrm>
            <a:off x="304800" y="838200"/>
            <a:ext cx="1143000" cy="1139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2C01D77-EDE2-4B8A-BA62-77D4E731862C}"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3" descr="1944 rotary iron lung truck.jpg"/>
          <p:cNvPicPr>
            <a:picLocks noGrp="1" noChangeAspect="1"/>
          </p:cNvPicPr>
          <p:nvPr>
            <p:ph idx="1"/>
          </p:nvPr>
        </p:nvPicPr>
        <p:blipFill>
          <a:blip r:embed="rId3"/>
          <a:srcRect/>
          <a:stretch>
            <a:fillRect/>
          </a:stretch>
        </p:blipFill>
        <p:spPr>
          <a:xfrm>
            <a:off x="2133600" y="228600"/>
            <a:ext cx="5303838" cy="6400800"/>
          </a:xfrm>
        </p:spPr>
      </p:pic>
      <p:sp>
        <p:nvSpPr>
          <p:cNvPr id="3" name="Slide Number Placeholder 2"/>
          <p:cNvSpPr>
            <a:spLocks noGrp="1"/>
          </p:cNvSpPr>
          <p:nvPr>
            <p:ph type="sldNum" sz="quarter" idx="12"/>
          </p:nvPr>
        </p:nvSpPr>
        <p:spPr/>
        <p:txBody>
          <a:bodyPr/>
          <a:lstStyle/>
          <a:p>
            <a:pPr>
              <a:defRPr/>
            </a:pPr>
            <a:fld id="{58C66045-504E-4A36-AA18-010E685FE017}"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Polio Cases Map 1988</a:t>
            </a:r>
          </a:p>
        </p:txBody>
      </p:sp>
      <p:grpSp>
        <p:nvGrpSpPr>
          <p:cNvPr id="60418" name="Group 3"/>
          <p:cNvGrpSpPr>
            <a:grpSpLocks/>
          </p:cNvGrpSpPr>
          <p:nvPr/>
        </p:nvGrpSpPr>
        <p:grpSpPr bwMode="auto">
          <a:xfrm>
            <a:off x="0" y="1524000"/>
            <a:ext cx="7848600" cy="4800600"/>
            <a:chOff x="2053" y="1034"/>
            <a:chExt cx="4182" cy="2369"/>
          </a:xfrm>
        </p:grpSpPr>
        <p:sp>
          <p:nvSpPr>
            <p:cNvPr id="60421" name="Freeform 4"/>
            <p:cNvSpPr>
              <a:spLocks/>
            </p:cNvSpPr>
            <p:nvPr/>
          </p:nvSpPr>
          <p:spPr bwMode="auto">
            <a:xfrm>
              <a:off x="2053" y="1322"/>
              <a:ext cx="14" cy="11"/>
            </a:xfrm>
            <a:custGeom>
              <a:avLst/>
              <a:gdLst>
                <a:gd name="T0" fmla="*/ 2 w 18"/>
                <a:gd name="T1" fmla="*/ 0 h 17"/>
                <a:gd name="T2" fmla="*/ 2 w 18"/>
                <a:gd name="T3" fmla="*/ 1 h 17"/>
                <a:gd name="T4" fmla="*/ 0 w 18"/>
                <a:gd name="T5" fmla="*/ 1 h 17"/>
                <a:gd name="T6" fmla="*/ 2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12700" cap="rnd">
              <a:solidFill>
                <a:srgbClr val="000000"/>
              </a:solidFill>
              <a:round/>
              <a:headEnd/>
              <a:tailEnd/>
            </a:ln>
          </p:spPr>
          <p:txBody>
            <a:bodyPr/>
            <a:lstStyle/>
            <a:p>
              <a:endParaRPr lang="en-US"/>
            </a:p>
          </p:txBody>
        </p:sp>
        <p:sp>
          <p:nvSpPr>
            <p:cNvPr id="60422" name="Freeform 5"/>
            <p:cNvSpPr>
              <a:spLocks/>
            </p:cNvSpPr>
            <p:nvPr/>
          </p:nvSpPr>
          <p:spPr bwMode="auto">
            <a:xfrm>
              <a:off x="2380" y="1418"/>
              <a:ext cx="23" cy="33"/>
            </a:xfrm>
            <a:custGeom>
              <a:avLst/>
              <a:gdLst>
                <a:gd name="T0" fmla="*/ 0 w 31"/>
                <a:gd name="T1" fmla="*/ 1 h 47"/>
                <a:gd name="T2" fmla="*/ 1 w 31"/>
                <a:gd name="T3" fmla="*/ 1 h 47"/>
                <a:gd name="T4" fmla="*/ 1 w 31"/>
                <a:gd name="T5" fmla="*/ 1 h 47"/>
                <a:gd name="T6" fmla="*/ 1 w 31"/>
                <a:gd name="T7" fmla="*/ 0 h 47"/>
                <a:gd name="T8" fmla="*/ 0 w 31"/>
                <a:gd name="T9" fmla="*/ 1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12700" cap="rnd">
              <a:solidFill>
                <a:srgbClr val="000000"/>
              </a:solidFill>
              <a:round/>
              <a:headEnd/>
              <a:tailEnd/>
            </a:ln>
          </p:spPr>
          <p:txBody>
            <a:bodyPr/>
            <a:lstStyle/>
            <a:p>
              <a:endParaRPr lang="en-US"/>
            </a:p>
          </p:txBody>
        </p:sp>
        <p:sp>
          <p:nvSpPr>
            <p:cNvPr id="60423" name="Freeform 6"/>
            <p:cNvSpPr>
              <a:spLocks/>
            </p:cNvSpPr>
            <p:nvPr/>
          </p:nvSpPr>
          <p:spPr bwMode="auto">
            <a:xfrm>
              <a:off x="2380" y="1472"/>
              <a:ext cx="14" cy="22"/>
            </a:xfrm>
            <a:custGeom>
              <a:avLst/>
              <a:gdLst>
                <a:gd name="T0" fmla="*/ 2 w 17"/>
                <a:gd name="T1" fmla="*/ 0 h 32"/>
                <a:gd name="T2" fmla="*/ 0 w 17"/>
                <a:gd name="T3" fmla="*/ 1 h 32"/>
                <a:gd name="T4" fmla="*/ 2 w 17"/>
                <a:gd name="T5" fmla="*/ 1 h 32"/>
                <a:gd name="T6" fmla="*/ 2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12700" cap="rnd">
              <a:solidFill>
                <a:srgbClr val="000000"/>
              </a:solidFill>
              <a:round/>
              <a:headEnd/>
              <a:tailEnd/>
            </a:ln>
          </p:spPr>
          <p:txBody>
            <a:bodyPr/>
            <a:lstStyle/>
            <a:p>
              <a:endParaRPr lang="en-US"/>
            </a:p>
          </p:txBody>
        </p:sp>
        <p:sp>
          <p:nvSpPr>
            <p:cNvPr id="60424" name="Freeform 7"/>
            <p:cNvSpPr>
              <a:spLocks/>
            </p:cNvSpPr>
            <p:nvPr/>
          </p:nvSpPr>
          <p:spPr bwMode="auto">
            <a:xfrm>
              <a:off x="2380" y="1503"/>
              <a:ext cx="14" cy="23"/>
            </a:xfrm>
            <a:custGeom>
              <a:avLst/>
              <a:gdLst>
                <a:gd name="T0" fmla="*/ 0 w 17"/>
                <a:gd name="T1" fmla="*/ 0 h 32"/>
                <a:gd name="T2" fmla="*/ 2 w 17"/>
                <a:gd name="T3" fmla="*/ 0 h 32"/>
                <a:gd name="T4" fmla="*/ 2 w 17"/>
                <a:gd name="T5" fmla="*/ 1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12700" cap="rnd">
              <a:solidFill>
                <a:srgbClr val="000000"/>
              </a:solidFill>
              <a:round/>
              <a:headEnd/>
              <a:tailEnd/>
            </a:ln>
          </p:spPr>
          <p:txBody>
            <a:bodyPr/>
            <a:lstStyle/>
            <a:p>
              <a:endParaRPr lang="en-US"/>
            </a:p>
          </p:txBody>
        </p:sp>
        <p:sp>
          <p:nvSpPr>
            <p:cNvPr id="60425" name="Freeform 8"/>
            <p:cNvSpPr>
              <a:spLocks/>
            </p:cNvSpPr>
            <p:nvPr/>
          </p:nvSpPr>
          <p:spPr bwMode="auto">
            <a:xfrm>
              <a:off x="3025" y="2633"/>
              <a:ext cx="163" cy="196"/>
            </a:xfrm>
            <a:custGeom>
              <a:avLst/>
              <a:gdLst>
                <a:gd name="T0" fmla="*/ 1 w 224"/>
                <a:gd name="T1" fmla="*/ 0 h 279"/>
                <a:gd name="T2" fmla="*/ 1 w 224"/>
                <a:gd name="T3" fmla="*/ 0 h 279"/>
                <a:gd name="T4" fmla="*/ 1 w 224"/>
                <a:gd name="T5" fmla="*/ 1 h 279"/>
                <a:gd name="T6" fmla="*/ 1 w 224"/>
                <a:gd name="T7" fmla="*/ 1 h 279"/>
                <a:gd name="T8" fmla="*/ 1 w 224"/>
                <a:gd name="T9" fmla="*/ 1 h 279"/>
                <a:gd name="T10" fmla="*/ 0 w 224"/>
                <a:gd name="T11" fmla="*/ 1 h 279"/>
                <a:gd name="T12" fmla="*/ 1 w 224"/>
                <a:gd name="T13" fmla="*/ 1 h 279"/>
                <a:gd name="T14" fmla="*/ 1 w 224"/>
                <a:gd name="T15" fmla="*/ 1 h 279"/>
                <a:gd name="T16" fmla="*/ 1 w 224"/>
                <a:gd name="T17" fmla="*/ 1 h 279"/>
                <a:gd name="T18" fmla="*/ 1 w 224"/>
                <a:gd name="T19" fmla="*/ 1 h 279"/>
                <a:gd name="T20" fmla="*/ 1 w 224"/>
                <a:gd name="T21" fmla="*/ 1 h 279"/>
                <a:gd name="T22" fmla="*/ 1 w 224"/>
                <a:gd name="T23" fmla="*/ 1 h 279"/>
                <a:gd name="T24" fmla="*/ 1 w 224"/>
                <a:gd name="T25" fmla="*/ 1 h 279"/>
                <a:gd name="T26" fmla="*/ 1 w 224"/>
                <a:gd name="T27" fmla="*/ 1 h 279"/>
                <a:gd name="T28" fmla="*/ 1 w 224"/>
                <a:gd name="T29" fmla="*/ 1 h 279"/>
                <a:gd name="T30" fmla="*/ 1 w 224"/>
                <a:gd name="T31" fmla="*/ 2 h 279"/>
                <a:gd name="T32" fmla="*/ 1 w 224"/>
                <a:gd name="T33" fmla="*/ 2 h 279"/>
                <a:gd name="T34" fmla="*/ 1 w 224"/>
                <a:gd name="T35" fmla="*/ 2 h 279"/>
                <a:gd name="T36" fmla="*/ 1 w 224"/>
                <a:gd name="T37" fmla="*/ 2 h 279"/>
                <a:gd name="T38" fmla="*/ 1 w 224"/>
                <a:gd name="T39" fmla="*/ 2 h 279"/>
                <a:gd name="T40" fmla="*/ 1 w 224"/>
                <a:gd name="T41" fmla="*/ 2 h 279"/>
                <a:gd name="T42" fmla="*/ 1 w 224"/>
                <a:gd name="T43" fmla="*/ 2 h 279"/>
                <a:gd name="T44" fmla="*/ 2 w 224"/>
                <a:gd name="T45" fmla="*/ 1 h 279"/>
                <a:gd name="T46" fmla="*/ 3 w 224"/>
                <a:gd name="T47" fmla="*/ 1 h 279"/>
                <a:gd name="T48" fmla="*/ 3 w 224"/>
                <a:gd name="T49" fmla="*/ 1 h 279"/>
                <a:gd name="T50" fmla="*/ 3 w 224"/>
                <a:gd name="T51" fmla="*/ 1 h 279"/>
                <a:gd name="T52" fmla="*/ 2 w 224"/>
                <a:gd name="T53" fmla="*/ 1 h 279"/>
                <a:gd name="T54" fmla="*/ 2 w 224"/>
                <a:gd name="T55" fmla="*/ 1 h 279"/>
                <a:gd name="T56" fmla="*/ 2 w 224"/>
                <a:gd name="T57" fmla="*/ 1 h 279"/>
                <a:gd name="T58" fmla="*/ 1 w 224"/>
                <a:gd name="T59" fmla="*/ 1 h 279"/>
                <a:gd name="T60" fmla="*/ 1 w 224"/>
                <a:gd name="T61" fmla="*/ 1 h 279"/>
                <a:gd name="T62" fmla="*/ 1 w 224"/>
                <a:gd name="T63" fmla="*/ 1 h 279"/>
                <a:gd name="T64" fmla="*/ 1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a:solidFill>
                <a:srgbClr val="000000"/>
              </a:solidFill>
              <a:round/>
              <a:headEnd/>
              <a:tailEnd/>
            </a:ln>
          </p:spPr>
          <p:txBody>
            <a:bodyPr/>
            <a:lstStyle/>
            <a:p>
              <a:endParaRPr lang="en-US"/>
            </a:p>
          </p:txBody>
        </p:sp>
        <p:sp>
          <p:nvSpPr>
            <p:cNvPr id="60426" name="Freeform 9"/>
            <p:cNvSpPr>
              <a:spLocks/>
            </p:cNvSpPr>
            <p:nvPr/>
          </p:nvSpPr>
          <p:spPr bwMode="auto">
            <a:xfrm>
              <a:off x="2862" y="2496"/>
              <a:ext cx="185" cy="256"/>
            </a:xfrm>
            <a:custGeom>
              <a:avLst/>
              <a:gdLst>
                <a:gd name="T0" fmla="*/ 1 w 253"/>
                <a:gd name="T1" fmla="*/ 0 h 370"/>
                <a:gd name="T2" fmla="*/ 1 w 253"/>
                <a:gd name="T3" fmla="*/ 1 h 370"/>
                <a:gd name="T4" fmla="*/ 1 w 253"/>
                <a:gd name="T5" fmla="*/ 1 h 370"/>
                <a:gd name="T6" fmla="*/ 1 w 253"/>
                <a:gd name="T7" fmla="*/ 1 h 370"/>
                <a:gd name="T8" fmla="*/ 1 w 253"/>
                <a:gd name="T9" fmla="*/ 1 h 370"/>
                <a:gd name="T10" fmla="*/ 1 w 253"/>
                <a:gd name="T11" fmla="*/ 1 h 370"/>
                <a:gd name="T12" fmla="*/ 1 w 253"/>
                <a:gd name="T13" fmla="*/ 1 h 370"/>
                <a:gd name="T14" fmla="*/ 1 w 253"/>
                <a:gd name="T15" fmla="*/ 1 h 370"/>
                <a:gd name="T16" fmla="*/ 0 w 253"/>
                <a:gd name="T17" fmla="*/ 1 h 370"/>
                <a:gd name="T18" fmla="*/ 1 w 253"/>
                <a:gd name="T19" fmla="*/ 1 h 370"/>
                <a:gd name="T20" fmla="*/ 1 w 253"/>
                <a:gd name="T21" fmla="*/ 1 h 370"/>
                <a:gd name="T22" fmla="*/ 1 w 253"/>
                <a:gd name="T23" fmla="*/ 1 h 370"/>
                <a:gd name="T24" fmla="*/ 1 w 253"/>
                <a:gd name="T25" fmla="*/ 1 h 370"/>
                <a:gd name="T26" fmla="*/ 2 w 253"/>
                <a:gd name="T27" fmla="*/ 2 h 370"/>
                <a:gd name="T28" fmla="*/ 2 w 253"/>
                <a:gd name="T29" fmla="*/ 2 h 370"/>
                <a:gd name="T30" fmla="*/ 2 w 253"/>
                <a:gd name="T31" fmla="*/ 2 h 370"/>
                <a:gd name="T32" fmla="*/ 2 w 253"/>
                <a:gd name="T33" fmla="*/ 2 h 370"/>
                <a:gd name="T34" fmla="*/ 3 w 253"/>
                <a:gd name="T35" fmla="*/ 2 h 370"/>
                <a:gd name="T36" fmla="*/ 3 w 253"/>
                <a:gd name="T37" fmla="*/ 2 h 370"/>
                <a:gd name="T38" fmla="*/ 3 w 253"/>
                <a:gd name="T39" fmla="*/ 2 h 370"/>
                <a:gd name="T40" fmla="*/ 3 w 253"/>
                <a:gd name="T41" fmla="*/ 2 h 370"/>
                <a:gd name="T42" fmla="*/ 3 w 253"/>
                <a:gd name="T43" fmla="*/ 2 h 370"/>
                <a:gd name="T44" fmla="*/ 3 w 253"/>
                <a:gd name="T45" fmla="*/ 2 h 370"/>
                <a:gd name="T46" fmla="*/ 3 w 253"/>
                <a:gd name="T47" fmla="*/ 2 h 370"/>
                <a:gd name="T48" fmla="*/ 3 w 253"/>
                <a:gd name="T49" fmla="*/ 2 h 370"/>
                <a:gd name="T50" fmla="*/ 3 w 253"/>
                <a:gd name="T51" fmla="*/ 1 h 370"/>
                <a:gd name="T52" fmla="*/ 3 w 253"/>
                <a:gd name="T53" fmla="*/ 1 h 370"/>
                <a:gd name="T54" fmla="*/ 3 w 253"/>
                <a:gd name="T55" fmla="*/ 1 h 370"/>
                <a:gd name="T56" fmla="*/ 3 w 253"/>
                <a:gd name="T57" fmla="*/ 1 h 370"/>
                <a:gd name="T58" fmla="*/ 2 w 253"/>
                <a:gd name="T59" fmla="*/ 1 h 370"/>
                <a:gd name="T60" fmla="*/ 2 w 253"/>
                <a:gd name="T61" fmla="*/ 1 h 370"/>
                <a:gd name="T62" fmla="*/ 2 w 253"/>
                <a:gd name="T63" fmla="*/ 1 h 370"/>
                <a:gd name="T64" fmla="*/ 2 w 253"/>
                <a:gd name="T65" fmla="*/ 1 h 370"/>
                <a:gd name="T66" fmla="*/ 2 w 253"/>
                <a:gd name="T67" fmla="*/ 1 h 370"/>
                <a:gd name="T68" fmla="*/ 2 w 253"/>
                <a:gd name="T69" fmla="*/ 1 h 370"/>
                <a:gd name="T70" fmla="*/ 2 w 253"/>
                <a:gd name="T71" fmla="*/ 1 h 370"/>
                <a:gd name="T72" fmla="*/ 3 w 253"/>
                <a:gd name="T73" fmla="*/ 1 h 370"/>
                <a:gd name="T74" fmla="*/ 3 w 253"/>
                <a:gd name="T75" fmla="*/ 1 h 370"/>
                <a:gd name="T76" fmla="*/ 2 w 253"/>
                <a:gd name="T77" fmla="*/ 1 h 370"/>
                <a:gd name="T78" fmla="*/ 2 w 253"/>
                <a:gd name="T79" fmla="*/ 1 h 370"/>
                <a:gd name="T80" fmla="*/ 2 w 253"/>
                <a:gd name="T81" fmla="*/ 1 h 370"/>
                <a:gd name="T82" fmla="*/ 1 w 253"/>
                <a:gd name="T83" fmla="*/ 0 h 370"/>
                <a:gd name="T84" fmla="*/ 1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a:solidFill>
                <a:srgbClr val="000000"/>
              </a:solidFill>
              <a:round/>
              <a:headEnd/>
              <a:tailEnd/>
            </a:ln>
          </p:spPr>
          <p:txBody>
            <a:bodyPr/>
            <a:lstStyle/>
            <a:p>
              <a:endParaRPr lang="en-US"/>
            </a:p>
          </p:txBody>
        </p:sp>
        <p:sp>
          <p:nvSpPr>
            <p:cNvPr id="60427" name="Freeform 10"/>
            <p:cNvSpPr>
              <a:spLocks/>
            </p:cNvSpPr>
            <p:nvPr/>
          </p:nvSpPr>
          <p:spPr bwMode="auto">
            <a:xfrm>
              <a:off x="2872" y="2474"/>
              <a:ext cx="88" cy="86"/>
            </a:xfrm>
            <a:custGeom>
              <a:avLst/>
              <a:gdLst>
                <a:gd name="T0" fmla="*/ 0 w 120"/>
                <a:gd name="T1" fmla="*/ 1 h 124"/>
                <a:gd name="T2" fmla="*/ 0 w 120"/>
                <a:gd name="T3" fmla="*/ 1 h 124"/>
                <a:gd name="T4" fmla="*/ 0 w 120"/>
                <a:gd name="T5" fmla="*/ 1 h 124"/>
                <a:gd name="T6" fmla="*/ 1 w 120"/>
                <a:gd name="T7" fmla="*/ 1 h 124"/>
                <a:gd name="T8" fmla="*/ 1 w 120"/>
                <a:gd name="T9" fmla="*/ 1 h 124"/>
                <a:gd name="T10" fmla="*/ 0 w 120"/>
                <a:gd name="T11" fmla="*/ 1 h 124"/>
                <a:gd name="T12" fmla="*/ 0 w 120"/>
                <a:gd name="T13" fmla="*/ 1 h 124"/>
                <a:gd name="T14" fmla="*/ 1 w 120"/>
                <a:gd name="T15" fmla="*/ 1 h 124"/>
                <a:gd name="T16" fmla="*/ 1 w 120"/>
                <a:gd name="T17" fmla="*/ 1 h 124"/>
                <a:gd name="T18" fmla="*/ 1 w 120"/>
                <a:gd name="T19" fmla="*/ 1 h 124"/>
                <a:gd name="T20" fmla="*/ 1 w 120"/>
                <a:gd name="T21" fmla="*/ 1 h 124"/>
                <a:gd name="T22" fmla="*/ 1 w 120"/>
                <a:gd name="T23" fmla="*/ 1 h 124"/>
                <a:gd name="T24" fmla="*/ 1 w 120"/>
                <a:gd name="T25" fmla="*/ 1 h 124"/>
                <a:gd name="T26" fmla="*/ 1 w 120"/>
                <a:gd name="T27" fmla="*/ 1 h 124"/>
                <a:gd name="T28" fmla="*/ 1 w 120"/>
                <a:gd name="T29" fmla="*/ 0 h 124"/>
                <a:gd name="T30" fmla="*/ 1 w 120"/>
                <a:gd name="T31" fmla="*/ 0 h 124"/>
                <a:gd name="T32" fmla="*/ 0 w 120"/>
                <a:gd name="T33" fmla="*/ 1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a:solidFill>
                <a:srgbClr val="000000"/>
              </a:solidFill>
              <a:round/>
              <a:headEnd/>
              <a:tailEnd/>
            </a:ln>
          </p:spPr>
          <p:txBody>
            <a:bodyPr/>
            <a:lstStyle/>
            <a:p>
              <a:endParaRPr lang="en-US"/>
            </a:p>
          </p:txBody>
        </p:sp>
        <p:sp>
          <p:nvSpPr>
            <p:cNvPr id="60428" name="Freeform 11"/>
            <p:cNvSpPr>
              <a:spLocks/>
            </p:cNvSpPr>
            <p:nvPr/>
          </p:nvSpPr>
          <p:spPr bwMode="auto">
            <a:xfrm>
              <a:off x="2403" y="1664"/>
              <a:ext cx="721" cy="449"/>
            </a:xfrm>
            <a:custGeom>
              <a:avLst/>
              <a:gdLst>
                <a:gd name="T0" fmla="*/ 1 w 985"/>
                <a:gd name="T1" fmla="*/ 3 h 647"/>
                <a:gd name="T2" fmla="*/ 3 w 985"/>
                <a:gd name="T3" fmla="*/ 3 h 647"/>
                <a:gd name="T4" fmla="*/ 3 w 985"/>
                <a:gd name="T5" fmla="*/ 3 h 647"/>
                <a:gd name="T6" fmla="*/ 4 w 985"/>
                <a:gd name="T7" fmla="*/ 3 h 647"/>
                <a:gd name="T8" fmla="*/ 4 w 985"/>
                <a:gd name="T9" fmla="*/ 3 h 647"/>
                <a:gd name="T10" fmla="*/ 4 w 985"/>
                <a:gd name="T11" fmla="*/ 4 h 647"/>
                <a:gd name="T12" fmla="*/ 5 w 985"/>
                <a:gd name="T13" fmla="*/ 3 h 647"/>
                <a:gd name="T14" fmla="*/ 5 w 985"/>
                <a:gd name="T15" fmla="*/ 3 h 647"/>
                <a:gd name="T16" fmla="*/ 6 w 985"/>
                <a:gd name="T17" fmla="*/ 3 h 647"/>
                <a:gd name="T18" fmla="*/ 7 w 985"/>
                <a:gd name="T19" fmla="*/ 3 h 647"/>
                <a:gd name="T20" fmla="*/ 7 w 985"/>
                <a:gd name="T21" fmla="*/ 3 h 647"/>
                <a:gd name="T22" fmla="*/ 7 w 985"/>
                <a:gd name="T23" fmla="*/ 3 h 647"/>
                <a:gd name="T24" fmla="*/ 8 w 985"/>
                <a:gd name="T25" fmla="*/ 3 h 647"/>
                <a:gd name="T26" fmla="*/ 8 w 985"/>
                <a:gd name="T27" fmla="*/ 3 h 647"/>
                <a:gd name="T28" fmla="*/ 8 w 985"/>
                <a:gd name="T29" fmla="*/ 4 h 647"/>
                <a:gd name="T30" fmla="*/ 9 w 985"/>
                <a:gd name="T31" fmla="*/ 4 h 647"/>
                <a:gd name="T32" fmla="*/ 8 w 985"/>
                <a:gd name="T33" fmla="*/ 3 h 647"/>
                <a:gd name="T34" fmla="*/ 9 w 985"/>
                <a:gd name="T35" fmla="*/ 3 h 647"/>
                <a:gd name="T36" fmla="*/ 10 w 985"/>
                <a:gd name="T37" fmla="*/ 3 h 647"/>
                <a:gd name="T38" fmla="*/ 10 w 985"/>
                <a:gd name="T39" fmla="*/ 3 h 647"/>
                <a:gd name="T40" fmla="*/ 10 w 985"/>
                <a:gd name="T41" fmla="*/ 2 h 647"/>
                <a:gd name="T42" fmla="*/ 10 w 985"/>
                <a:gd name="T43" fmla="*/ 2 h 647"/>
                <a:gd name="T44" fmla="*/ 10 w 985"/>
                <a:gd name="T45" fmla="*/ 2 h 647"/>
                <a:gd name="T46" fmla="*/ 10 w 985"/>
                <a:gd name="T47" fmla="*/ 2 h 647"/>
                <a:gd name="T48" fmla="*/ 11 w 985"/>
                <a:gd name="T49" fmla="*/ 2 h 647"/>
                <a:gd name="T50" fmla="*/ 11 w 985"/>
                <a:gd name="T51" fmla="*/ 2 h 647"/>
                <a:gd name="T52" fmla="*/ 11 w 985"/>
                <a:gd name="T53" fmla="*/ 2 h 647"/>
                <a:gd name="T54" fmla="*/ 11 w 985"/>
                <a:gd name="T55" fmla="*/ 2 h 647"/>
                <a:gd name="T56" fmla="*/ 12 w 985"/>
                <a:gd name="T57" fmla="*/ 1 h 647"/>
                <a:gd name="T58" fmla="*/ 12 w 985"/>
                <a:gd name="T59" fmla="*/ 1 h 647"/>
                <a:gd name="T60" fmla="*/ 12 w 985"/>
                <a:gd name="T61" fmla="*/ 1 h 647"/>
                <a:gd name="T62" fmla="*/ 12 w 985"/>
                <a:gd name="T63" fmla="*/ 1 h 647"/>
                <a:gd name="T64" fmla="*/ 11 w 985"/>
                <a:gd name="T65" fmla="*/ 1 h 647"/>
                <a:gd name="T66" fmla="*/ 11 w 985"/>
                <a:gd name="T67" fmla="*/ 1 h 647"/>
                <a:gd name="T68" fmla="*/ 10 w 985"/>
                <a:gd name="T69" fmla="*/ 1 h 647"/>
                <a:gd name="T70" fmla="*/ 10 w 985"/>
                <a:gd name="T71" fmla="*/ 1 h 647"/>
                <a:gd name="T72" fmla="*/ 10 w 985"/>
                <a:gd name="T73" fmla="*/ 1 h 647"/>
                <a:gd name="T74" fmla="*/ 9 w 985"/>
                <a:gd name="T75" fmla="*/ 2 h 647"/>
                <a:gd name="T76" fmla="*/ 9 w 985"/>
                <a:gd name="T77" fmla="*/ 1 h 647"/>
                <a:gd name="T78" fmla="*/ 9 w 985"/>
                <a:gd name="T79" fmla="*/ 1 h 647"/>
                <a:gd name="T80" fmla="*/ 9 w 985"/>
                <a:gd name="T81" fmla="*/ 1 h 647"/>
                <a:gd name="T82" fmla="*/ 8 w 985"/>
                <a:gd name="T83" fmla="*/ 1 h 647"/>
                <a:gd name="T84" fmla="*/ 8 w 985"/>
                <a:gd name="T85" fmla="*/ 1 h 647"/>
                <a:gd name="T86" fmla="*/ 8 w 985"/>
                <a:gd name="T87" fmla="*/ 1 h 647"/>
                <a:gd name="T88" fmla="*/ 8 w 985"/>
                <a:gd name="T89" fmla="*/ 1 h 647"/>
                <a:gd name="T90" fmla="*/ 8 w 985"/>
                <a:gd name="T91" fmla="*/ 1 h 647"/>
                <a:gd name="T92" fmla="*/ 9 w 985"/>
                <a:gd name="T93" fmla="*/ 1 h 647"/>
                <a:gd name="T94" fmla="*/ 8 w 985"/>
                <a:gd name="T95" fmla="*/ 1 h 647"/>
                <a:gd name="T96" fmla="*/ 8 w 985"/>
                <a:gd name="T97" fmla="*/ 1 h 647"/>
                <a:gd name="T98" fmla="*/ 7 w 985"/>
                <a:gd name="T99" fmla="*/ 1 h 647"/>
                <a:gd name="T100" fmla="*/ 3 w 985"/>
                <a:gd name="T101" fmla="*/ 1 h 647"/>
                <a:gd name="T102" fmla="*/ 1 w 985"/>
                <a:gd name="T103" fmla="*/ 1 h 647"/>
                <a:gd name="T104" fmla="*/ 1 w 985"/>
                <a:gd name="T105" fmla="*/ 1 h 647"/>
                <a:gd name="T106" fmla="*/ 1 w 985"/>
                <a:gd name="T107" fmla="*/ 1 h 647"/>
                <a:gd name="T108" fmla="*/ 1 w 985"/>
                <a:gd name="T109" fmla="*/ 1 h 647"/>
                <a:gd name="T110" fmla="*/ 1 w 985"/>
                <a:gd name="T111" fmla="*/ 2 h 647"/>
                <a:gd name="T112" fmla="*/ 1 w 985"/>
                <a:gd name="T113" fmla="*/ 2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a:solidFill>
                <a:srgbClr val="000000"/>
              </a:solidFill>
              <a:round/>
              <a:headEnd/>
              <a:tailEnd/>
            </a:ln>
          </p:spPr>
          <p:txBody>
            <a:bodyPr/>
            <a:lstStyle/>
            <a:p>
              <a:endParaRPr lang="en-US"/>
            </a:p>
          </p:txBody>
        </p:sp>
        <p:sp>
          <p:nvSpPr>
            <p:cNvPr id="60429" name="Freeform 12"/>
            <p:cNvSpPr>
              <a:spLocks/>
            </p:cNvSpPr>
            <p:nvPr/>
          </p:nvSpPr>
          <p:spPr bwMode="auto">
            <a:xfrm>
              <a:off x="2096" y="1098"/>
              <a:ext cx="459" cy="418"/>
            </a:xfrm>
            <a:custGeom>
              <a:avLst/>
              <a:gdLst>
                <a:gd name="T0" fmla="*/ 7 w 627"/>
                <a:gd name="T1" fmla="*/ 4 h 600"/>
                <a:gd name="T2" fmla="*/ 7 w 627"/>
                <a:gd name="T3" fmla="*/ 4 h 600"/>
                <a:gd name="T4" fmla="*/ 6 w 627"/>
                <a:gd name="T5" fmla="*/ 3 h 600"/>
                <a:gd name="T6" fmla="*/ 6 w 627"/>
                <a:gd name="T7" fmla="*/ 3 h 600"/>
                <a:gd name="T8" fmla="*/ 6 w 627"/>
                <a:gd name="T9" fmla="*/ 3 h 600"/>
                <a:gd name="T10" fmla="*/ 6 w 627"/>
                <a:gd name="T11" fmla="*/ 3 h 600"/>
                <a:gd name="T12" fmla="*/ 5 w 627"/>
                <a:gd name="T13" fmla="*/ 3 h 600"/>
                <a:gd name="T14" fmla="*/ 5 w 627"/>
                <a:gd name="T15" fmla="*/ 3 h 600"/>
                <a:gd name="T16" fmla="*/ 5 w 627"/>
                <a:gd name="T17" fmla="*/ 2 h 600"/>
                <a:gd name="T18" fmla="*/ 8 w 627"/>
                <a:gd name="T19" fmla="*/ 1 h 600"/>
                <a:gd name="T20" fmla="*/ 7 w 627"/>
                <a:gd name="T21" fmla="*/ 1 h 600"/>
                <a:gd name="T22" fmla="*/ 7 w 627"/>
                <a:gd name="T23" fmla="*/ 1 h 600"/>
                <a:gd name="T24" fmla="*/ 7 w 627"/>
                <a:gd name="T25" fmla="*/ 1 h 600"/>
                <a:gd name="T26" fmla="*/ 6 w 627"/>
                <a:gd name="T27" fmla="*/ 1 h 600"/>
                <a:gd name="T28" fmla="*/ 6 w 627"/>
                <a:gd name="T29" fmla="*/ 1 h 600"/>
                <a:gd name="T30" fmla="*/ 5 w 627"/>
                <a:gd name="T31" fmla="*/ 0 h 600"/>
                <a:gd name="T32" fmla="*/ 5 w 627"/>
                <a:gd name="T33" fmla="*/ 0 h 600"/>
                <a:gd name="T34" fmla="*/ 5 w 627"/>
                <a:gd name="T35" fmla="*/ 1 h 600"/>
                <a:gd name="T36" fmla="*/ 4 w 627"/>
                <a:gd name="T37" fmla="*/ 1 h 600"/>
                <a:gd name="T38" fmla="*/ 4 w 627"/>
                <a:gd name="T39" fmla="*/ 1 h 600"/>
                <a:gd name="T40" fmla="*/ 4 w 627"/>
                <a:gd name="T41" fmla="*/ 1 h 600"/>
                <a:gd name="T42" fmla="*/ 3 w 627"/>
                <a:gd name="T43" fmla="*/ 1 h 600"/>
                <a:gd name="T44" fmla="*/ 4 w 627"/>
                <a:gd name="T45" fmla="*/ 1 h 600"/>
                <a:gd name="T46" fmla="*/ 4 w 627"/>
                <a:gd name="T47" fmla="*/ 1 h 600"/>
                <a:gd name="T48" fmla="*/ 4 w 627"/>
                <a:gd name="T49" fmla="*/ 1 h 600"/>
                <a:gd name="T50" fmla="*/ 3 w 627"/>
                <a:gd name="T51" fmla="*/ 1 h 600"/>
                <a:gd name="T52" fmla="*/ 1 w 627"/>
                <a:gd name="T53" fmla="*/ 1 h 600"/>
                <a:gd name="T54" fmla="*/ 1 w 627"/>
                <a:gd name="T55" fmla="*/ 1 h 600"/>
                <a:gd name="T56" fmla="*/ 2 w 627"/>
                <a:gd name="T57" fmla="*/ 1 h 600"/>
                <a:gd name="T58" fmla="*/ 1 w 627"/>
                <a:gd name="T59" fmla="*/ 1 h 600"/>
                <a:gd name="T60" fmla="*/ 1 w 627"/>
                <a:gd name="T61" fmla="*/ 1 h 600"/>
                <a:gd name="T62" fmla="*/ 0 w 627"/>
                <a:gd name="T63" fmla="*/ 2 h 600"/>
                <a:gd name="T64" fmla="*/ 1 w 627"/>
                <a:gd name="T65" fmla="*/ 2 h 600"/>
                <a:gd name="T66" fmla="*/ 1 w 627"/>
                <a:gd name="T67" fmla="*/ 2 h 600"/>
                <a:gd name="T68" fmla="*/ 3 w 627"/>
                <a:gd name="T69" fmla="*/ 2 h 600"/>
                <a:gd name="T70" fmla="*/ 3 w 627"/>
                <a:gd name="T71" fmla="*/ 1 h 600"/>
                <a:gd name="T72" fmla="*/ 4 w 627"/>
                <a:gd name="T73" fmla="*/ 1 h 600"/>
                <a:gd name="T74" fmla="*/ 4 w 627"/>
                <a:gd name="T75" fmla="*/ 2 h 600"/>
                <a:gd name="T76" fmla="*/ 3 w 627"/>
                <a:gd name="T77" fmla="*/ 2 h 600"/>
                <a:gd name="T78" fmla="*/ 3 w 627"/>
                <a:gd name="T79" fmla="*/ 2 h 600"/>
                <a:gd name="T80" fmla="*/ 4 w 627"/>
                <a:gd name="T81" fmla="*/ 2 h 600"/>
                <a:gd name="T82" fmla="*/ 4 w 627"/>
                <a:gd name="T83" fmla="*/ 2 h 600"/>
                <a:gd name="T84" fmla="*/ 5 w 627"/>
                <a:gd name="T85" fmla="*/ 2 h 600"/>
                <a:gd name="T86" fmla="*/ 5 w 627"/>
                <a:gd name="T87" fmla="*/ 3 h 600"/>
                <a:gd name="T88" fmla="*/ 5 w 627"/>
                <a:gd name="T89" fmla="*/ 3 h 600"/>
                <a:gd name="T90" fmla="*/ 6 w 627"/>
                <a:gd name="T91" fmla="*/ 4 h 600"/>
                <a:gd name="T92" fmla="*/ 7 w 627"/>
                <a:gd name="T93" fmla="*/ 4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a:solidFill>
                <a:srgbClr val="000000"/>
              </a:solidFill>
              <a:round/>
              <a:headEnd/>
              <a:tailEnd/>
            </a:ln>
          </p:spPr>
          <p:txBody>
            <a:bodyPr/>
            <a:lstStyle/>
            <a:p>
              <a:endParaRPr lang="en-US"/>
            </a:p>
          </p:txBody>
        </p:sp>
        <p:sp>
          <p:nvSpPr>
            <p:cNvPr id="60430" name="Freeform 13"/>
            <p:cNvSpPr>
              <a:spLocks/>
            </p:cNvSpPr>
            <p:nvPr/>
          </p:nvSpPr>
          <p:spPr bwMode="auto">
            <a:xfrm>
              <a:off x="2611" y="1301"/>
              <a:ext cx="65" cy="43"/>
            </a:xfrm>
            <a:custGeom>
              <a:avLst/>
              <a:gdLst>
                <a:gd name="T0" fmla="*/ 1 w 90"/>
                <a:gd name="T1" fmla="*/ 0 h 62"/>
                <a:gd name="T2" fmla="*/ 1 w 90"/>
                <a:gd name="T3" fmla="*/ 0 h 62"/>
                <a:gd name="T4" fmla="*/ 1 w 90"/>
                <a:gd name="T5" fmla="*/ 1 h 62"/>
                <a:gd name="T6" fmla="*/ 1 w 90"/>
                <a:gd name="T7" fmla="*/ 1 h 62"/>
                <a:gd name="T8" fmla="*/ 1 w 90"/>
                <a:gd name="T9" fmla="*/ 1 h 62"/>
                <a:gd name="T10" fmla="*/ 1 w 90"/>
                <a:gd name="T11" fmla="*/ 1 h 62"/>
                <a:gd name="T12" fmla="*/ 1 w 90"/>
                <a:gd name="T13" fmla="*/ 1 h 62"/>
                <a:gd name="T14" fmla="*/ 1 w 90"/>
                <a:gd name="T15" fmla="*/ 1 h 62"/>
                <a:gd name="T16" fmla="*/ 1 w 90"/>
                <a:gd name="T17" fmla="*/ 1 h 62"/>
                <a:gd name="T18" fmla="*/ 0 w 90"/>
                <a:gd name="T19" fmla="*/ 1 h 62"/>
                <a:gd name="T20" fmla="*/ 1 w 90"/>
                <a:gd name="T21" fmla="*/ 1 h 62"/>
                <a:gd name="T22" fmla="*/ 1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en-US"/>
            </a:p>
          </p:txBody>
        </p:sp>
        <p:sp>
          <p:nvSpPr>
            <p:cNvPr id="60431" name="Freeform 14"/>
            <p:cNvSpPr>
              <a:spLocks/>
            </p:cNvSpPr>
            <p:nvPr/>
          </p:nvSpPr>
          <p:spPr bwMode="auto">
            <a:xfrm>
              <a:off x="2631" y="1386"/>
              <a:ext cx="56" cy="44"/>
            </a:xfrm>
            <a:custGeom>
              <a:avLst/>
              <a:gdLst>
                <a:gd name="T0" fmla="*/ 1 w 77"/>
                <a:gd name="T1" fmla="*/ 0 h 63"/>
                <a:gd name="T2" fmla="*/ 1 w 77"/>
                <a:gd name="T3" fmla="*/ 1 h 63"/>
                <a:gd name="T4" fmla="*/ 1 w 77"/>
                <a:gd name="T5" fmla="*/ 1 h 63"/>
                <a:gd name="T6" fmla="*/ 1 w 77"/>
                <a:gd name="T7" fmla="*/ 1 h 63"/>
                <a:gd name="T8" fmla="*/ 1 w 77"/>
                <a:gd name="T9" fmla="*/ 1 h 63"/>
                <a:gd name="T10" fmla="*/ 1 w 77"/>
                <a:gd name="T11" fmla="*/ 1 h 63"/>
                <a:gd name="T12" fmla="*/ 1 w 77"/>
                <a:gd name="T13" fmla="*/ 1 h 63"/>
                <a:gd name="T14" fmla="*/ 0 w 77"/>
                <a:gd name="T15" fmla="*/ 1 h 63"/>
                <a:gd name="T16" fmla="*/ 1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a:solidFill>
                <a:srgbClr val="000000"/>
              </a:solidFill>
              <a:round/>
              <a:headEnd/>
              <a:tailEnd/>
            </a:ln>
          </p:spPr>
          <p:txBody>
            <a:bodyPr/>
            <a:lstStyle/>
            <a:p>
              <a:endParaRPr lang="en-US"/>
            </a:p>
          </p:txBody>
        </p:sp>
        <p:sp>
          <p:nvSpPr>
            <p:cNvPr id="60432" name="Freeform 15"/>
            <p:cNvSpPr>
              <a:spLocks/>
            </p:cNvSpPr>
            <p:nvPr/>
          </p:nvSpPr>
          <p:spPr bwMode="auto">
            <a:xfrm>
              <a:off x="2708" y="1620"/>
              <a:ext cx="12" cy="34"/>
            </a:xfrm>
            <a:custGeom>
              <a:avLst/>
              <a:gdLst>
                <a:gd name="T0" fmla="*/ 0 w 17"/>
                <a:gd name="T1" fmla="*/ 0 h 47"/>
                <a:gd name="T2" fmla="*/ 1 w 17"/>
                <a:gd name="T3" fmla="*/ 0 h 47"/>
                <a:gd name="T4" fmla="*/ 1 w 17"/>
                <a:gd name="T5" fmla="*/ 1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12700" cap="rnd">
              <a:solidFill>
                <a:srgbClr val="000000"/>
              </a:solidFill>
              <a:round/>
              <a:headEnd/>
              <a:tailEnd/>
            </a:ln>
          </p:spPr>
          <p:txBody>
            <a:bodyPr/>
            <a:lstStyle/>
            <a:p>
              <a:endParaRPr lang="en-US"/>
            </a:p>
          </p:txBody>
        </p:sp>
        <p:sp>
          <p:nvSpPr>
            <p:cNvPr id="60433" name="Freeform 16"/>
            <p:cNvSpPr>
              <a:spLocks/>
            </p:cNvSpPr>
            <p:nvPr/>
          </p:nvSpPr>
          <p:spPr bwMode="auto">
            <a:xfrm>
              <a:off x="2805" y="2336"/>
              <a:ext cx="46" cy="43"/>
            </a:xfrm>
            <a:custGeom>
              <a:avLst/>
              <a:gdLst>
                <a:gd name="T0" fmla="*/ 2 w 61"/>
                <a:gd name="T1" fmla="*/ 1 h 62"/>
                <a:gd name="T2" fmla="*/ 2 w 61"/>
                <a:gd name="T3" fmla="*/ 0 h 62"/>
                <a:gd name="T4" fmla="*/ 2 w 61"/>
                <a:gd name="T5" fmla="*/ 0 h 62"/>
                <a:gd name="T6" fmla="*/ 0 w 61"/>
                <a:gd name="T7" fmla="*/ 0 h 62"/>
                <a:gd name="T8" fmla="*/ 0 w 61"/>
                <a:gd name="T9" fmla="*/ 1 h 62"/>
                <a:gd name="T10" fmla="*/ 2 w 61"/>
                <a:gd name="T11" fmla="*/ 1 h 62"/>
                <a:gd name="T12" fmla="*/ 2 w 61"/>
                <a:gd name="T13" fmla="*/ 1 h 62"/>
                <a:gd name="T14" fmla="*/ 2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a:solidFill>
                <a:srgbClr val="000000"/>
              </a:solidFill>
              <a:round/>
              <a:headEnd/>
              <a:tailEnd/>
            </a:ln>
          </p:spPr>
          <p:txBody>
            <a:bodyPr/>
            <a:lstStyle/>
            <a:p>
              <a:endParaRPr lang="en-US"/>
            </a:p>
          </p:txBody>
        </p:sp>
        <p:sp>
          <p:nvSpPr>
            <p:cNvPr id="60434" name="Freeform 17"/>
            <p:cNvSpPr>
              <a:spLocks/>
            </p:cNvSpPr>
            <p:nvPr/>
          </p:nvSpPr>
          <p:spPr bwMode="auto">
            <a:xfrm>
              <a:off x="2784" y="2282"/>
              <a:ext cx="56" cy="55"/>
            </a:xfrm>
            <a:custGeom>
              <a:avLst/>
              <a:gdLst>
                <a:gd name="T0" fmla="*/ 1 w 76"/>
                <a:gd name="T1" fmla="*/ 1 h 78"/>
                <a:gd name="T2" fmla="*/ 1 w 76"/>
                <a:gd name="T3" fmla="*/ 1 h 78"/>
                <a:gd name="T4" fmla="*/ 1 w 76"/>
                <a:gd name="T5" fmla="*/ 1 h 78"/>
                <a:gd name="T6" fmla="*/ 1 w 76"/>
                <a:gd name="T7" fmla="*/ 0 h 78"/>
                <a:gd name="T8" fmla="*/ 1 w 76"/>
                <a:gd name="T9" fmla="*/ 1 h 78"/>
                <a:gd name="T10" fmla="*/ 1 w 76"/>
                <a:gd name="T11" fmla="*/ 1 h 78"/>
                <a:gd name="T12" fmla="*/ 0 w 76"/>
                <a:gd name="T13" fmla="*/ 1 h 78"/>
                <a:gd name="T14" fmla="*/ 1 w 76"/>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35" name="Freeform 18"/>
            <p:cNvSpPr>
              <a:spLocks/>
            </p:cNvSpPr>
            <p:nvPr/>
          </p:nvSpPr>
          <p:spPr bwMode="auto">
            <a:xfrm>
              <a:off x="2762" y="2261"/>
              <a:ext cx="78" cy="44"/>
            </a:xfrm>
            <a:custGeom>
              <a:avLst/>
              <a:gdLst>
                <a:gd name="T0" fmla="*/ 1 w 106"/>
                <a:gd name="T1" fmla="*/ 1 h 63"/>
                <a:gd name="T2" fmla="*/ 1 w 106"/>
                <a:gd name="T3" fmla="*/ 1 h 63"/>
                <a:gd name="T4" fmla="*/ 1 w 106"/>
                <a:gd name="T5" fmla="*/ 0 h 63"/>
                <a:gd name="T6" fmla="*/ 0 w 106"/>
                <a:gd name="T7" fmla="*/ 1 h 63"/>
                <a:gd name="T8" fmla="*/ 1 w 106"/>
                <a:gd name="T9" fmla="*/ 1 h 63"/>
                <a:gd name="T10" fmla="*/ 1 w 106"/>
                <a:gd name="T11" fmla="*/ 1 h 63"/>
                <a:gd name="T12" fmla="*/ 1 w 106"/>
                <a:gd name="T13" fmla="*/ 1 h 63"/>
                <a:gd name="T14" fmla="*/ 1 w 106"/>
                <a:gd name="T15" fmla="*/ 1 h 63"/>
                <a:gd name="T16" fmla="*/ 1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a:solidFill>
                <a:srgbClr val="000000"/>
              </a:solidFill>
              <a:round/>
              <a:headEnd/>
              <a:tailEnd/>
            </a:ln>
          </p:spPr>
          <p:txBody>
            <a:bodyPr/>
            <a:lstStyle/>
            <a:p>
              <a:endParaRPr lang="en-US"/>
            </a:p>
          </p:txBody>
        </p:sp>
        <p:sp>
          <p:nvSpPr>
            <p:cNvPr id="60436" name="Freeform 19"/>
            <p:cNvSpPr>
              <a:spLocks/>
            </p:cNvSpPr>
            <p:nvPr/>
          </p:nvSpPr>
          <p:spPr bwMode="auto">
            <a:xfrm>
              <a:off x="2751" y="2282"/>
              <a:ext cx="33" cy="23"/>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12700" cap="rnd">
              <a:solidFill>
                <a:srgbClr val="000000"/>
              </a:solidFill>
              <a:round/>
              <a:headEnd/>
              <a:tailEnd/>
            </a:ln>
          </p:spPr>
          <p:txBody>
            <a:bodyPr/>
            <a:lstStyle/>
            <a:p>
              <a:endParaRPr lang="en-US"/>
            </a:p>
          </p:txBody>
        </p:sp>
        <p:sp>
          <p:nvSpPr>
            <p:cNvPr id="60437" name="Freeform 20"/>
            <p:cNvSpPr>
              <a:spLocks/>
            </p:cNvSpPr>
            <p:nvPr/>
          </p:nvSpPr>
          <p:spPr bwMode="auto">
            <a:xfrm>
              <a:off x="2729" y="2229"/>
              <a:ext cx="55" cy="65"/>
            </a:xfrm>
            <a:custGeom>
              <a:avLst/>
              <a:gdLst>
                <a:gd name="T0" fmla="*/ 1 w 75"/>
                <a:gd name="T1" fmla="*/ 1 h 93"/>
                <a:gd name="T2" fmla="*/ 1 w 75"/>
                <a:gd name="T3" fmla="*/ 1 h 93"/>
                <a:gd name="T4" fmla="*/ 1 w 75"/>
                <a:gd name="T5" fmla="*/ 1 h 93"/>
                <a:gd name="T6" fmla="*/ 1 w 75"/>
                <a:gd name="T7" fmla="*/ 1 h 93"/>
                <a:gd name="T8" fmla="*/ 1 w 75"/>
                <a:gd name="T9" fmla="*/ 1 h 93"/>
                <a:gd name="T10" fmla="*/ 1 w 75"/>
                <a:gd name="T11" fmla="*/ 0 h 93"/>
                <a:gd name="T12" fmla="*/ 1 w 75"/>
                <a:gd name="T13" fmla="*/ 0 h 93"/>
                <a:gd name="T14" fmla="*/ 1 w 75"/>
                <a:gd name="T15" fmla="*/ 1 h 93"/>
                <a:gd name="T16" fmla="*/ 1 w 75"/>
                <a:gd name="T17" fmla="*/ 1 h 93"/>
                <a:gd name="T18" fmla="*/ 1 w 75"/>
                <a:gd name="T19" fmla="*/ 1 h 93"/>
                <a:gd name="T20" fmla="*/ 0 w 75"/>
                <a:gd name="T21" fmla="*/ 1 h 93"/>
                <a:gd name="T22" fmla="*/ 0 w 75"/>
                <a:gd name="T23" fmla="*/ 1 h 93"/>
                <a:gd name="T24" fmla="*/ 1 w 75"/>
                <a:gd name="T25" fmla="*/ 1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a:solidFill>
                <a:srgbClr val="000000"/>
              </a:solidFill>
              <a:round/>
              <a:headEnd/>
              <a:tailEnd/>
            </a:ln>
          </p:spPr>
          <p:txBody>
            <a:bodyPr/>
            <a:lstStyle/>
            <a:p>
              <a:endParaRPr lang="en-US"/>
            </a:p>
          </p:txBody>
        </p:sp>
        <p:sp>
          <p:nvSpPr>
            <p:cNvPr id="60438" name="Freeform 21"/>
            <p:cNvSpPr>
              <a:spLocks/>
            </p:cNvSpPr>
            <p:nvPr/>
          </p:nvSpPr>
          <p:spPr bwMode="auto">
            <a:xfrm>
              <a:off x="2774" y="2229"/>
              <a:ext cx="13" cy="22"/>
            </a:xfrm>
            <a:custGeom>
              <a:avLst/>
              <a:gdLst>
                <a:gd name="T0" fmla="*/ 0 w 17"/>
                <a:gd name="T1" fmla="*/ 0 h 32"/>
                <a:gd name="T2" fmla="*/ 0 w 17"/>
                <a:gd name="T3" fmla="*/ 1 h 32"/>
                <a:gd name="T4" fmla="*/ 2 w 17"/>
                <a:gd name="T5" fmla="*/ 1 h 32"/>
                <a:gd name="T6" fmla="*/ 2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439" name="Freeform 22"/>
            <p:cNvSpPr>
              <a:spLocks/>
            </p:cNvSpPr>
            <p:nvPr/>
          </p:nvSpPr>
          <p:spPr bwMode="auto">
            <a:xfrm>
              <a:off x="2446" y="1963"/>
              <a:ext cx="360" cy="320"/>
            </a:xfrm>
            <a:custGeom>
              <a:avLst/>
              <a:gdLst>
                <a:gd name="T0" fmla="*/ 5 w 492"/>
                <a:gd name="T1" fmla="*/ 3 h 462"/>
                <a:gd name="T2" fmla="*/ 5 w 492"/>
                <a:gd name="T3" fmla="*/ 3 h 462"/>
                <a:gd name="T4" fmla="*/ 5 w 492"/>
                <a:gd name="T5" fmla="*/ 2 h 462"/>
                <a:gd name="T6" fmla="*/ 5 w 492"/>
                <a:gd name="T7" fmla="*/ 2 h 462"/>
                <a:gd name="T8" fmla="*/ 5 w 492"/>
                <a:gd name="T9" fmla="*/ 2 h 462"/>
                <a:gd name="T10" fmla="*/ 5 w 492"/>
                <a:gd name="T11" fmla="*/ 2 h 462"/>
                <a:gd name="T12" fmla="*/ 6 w 492"/>
                <a:gd name="T13" fmla="*/ 2 h 462"/>
                <a:gd name="T14" fmla="*/ 6 w 492"/>
                <a:gd name="T15" fmla="*/ 2 h 462"/>
                <a:gd name="T16" fmla="*/ 6 w 492"/>
                <a:gd name="T17" fmla="*/ 2 h 462"/>
                <a:gd name="T18" fmla="*/ 6 w 492"/>
                <a:gd name="T19" fmla="*/ 2 h 462"/>
                <a:gd name="T20" fmla="*/ 5 w 492"/>
                <a:gd name="T21" fmla="*/ 2 h 462"/>
                <a:gd name="T22" fmla="*/ 5 w 492"/>
                <a:gd name="T23" fmla="*/ 2 h 462"/>
                <a:gd name="T24" fmla="*/ 5 w 492"/>
                <a:gd name="T25" fmla="*/ 2 h 462"/>
                <a:gd name="T26" fmla="*/ 4 w 492"/>
                <a:gd name="T27" fmla="*/ 2 h 462"/>
                <a:gd name="T28" fmla="*/ 4 w 492"/>
                <a:gd name="T29" fmla="*/ 2 h 462"/>
                <a:gd name="T30" fmla="*/ 4 w 492"/>
                <a:gd name="T31" fmla="*/ 1 h 462"/>
                <a:gd name="T32" fmla="*/ 4 w 492"/>
                <a:gd name="T33" fmla="*/ 1 h 462"/>
                <a:gd name="T34" fmla="*/ 4 w 492"/>
                <a:gd name="T35" fmla="*/ 1 h 462"/>
                <a:gd name="T36" fmla="*/ 4 w 492"/>
                <a:gd name="T37" fmla="*/ 1 h 462"/>
                <a:gd name="T38" fmla="*/ 4 w 492"/>
                <a:gd name="T39" fmla="*/ 1 h 462"/>
                <a:gd name="T40" fmla="*/ 4 w 492"/>
                <a:gd name="T41" fmla="*/ 1 h 462"/>
                <a:gd name="T42" fmla="*/ 4 w 492"/>
                <a:gd name="T43" fmla="*/ 1 h 462"/>
                <a:gd name="T44" fmla="*/ 4 w 492"/>
                <a:gd name="T45" fmla="*/ 1 h 462"/>
                <a:gd name="T46" fmla="*/ 4 w 492"/>
                <a:gd name="T47" fmla="*/ 1 h 462"/>
                <a:gd name="T48" fmla="*/ 3 w 492"/>
                <a:gd name="T49" fmla="*/ 1 h 462"/>
                <a:gd name="T50" fmla="*/ 3 w 492"/>
                <a:gd name="T51" fmla="*/ 1 h 462"/>
                <a:gd name="T52" fmla="*/ 2 w 492"/>
                <a:gd name="T53" fmla="*/ 1 h 462"/>
                <a:gd name="T54" fmla="*/ 2 w 492"/>
                <a:gd name="T55" fmla="*/ 1 h 462"/>
                <a:gd name="T56" fmla="*/ 2 w 492"/>
                <a:gd name="T57" fmla="*/ 1 h 462"/>
                <a:gd name="T58" fmla="*/ 1 w 492"/>
                <a:gd name="T59" fmla="*/ 1 h 462"/>
                <a:gd name="T60" fmla="*/ 1 w 492"/>
                <a:gd name="T61" fmla="*/ 1 h 462"/>
                <a:gd name="T62" fmla="*/ 0 w 492"/>
                <a:gd name="T63" fmla="*/ 0 h 462"/>
                <a:gd name="T64" fmla="*/ 1 w 492"/>
                <a:gd name="T65" fmla="*/ 1 h 462"/>
                <a:gd name="T66" fmla="*/ 1 w 492"/>
                <a:gd name="T67" fmla="*/ 1 h 462"/>
                <a:gd name="T68" fmla="*/ 1 w 492"/>
                <a:gd name="T69" fmla="*/ 1 h 462"/>
                <a:gd name="T70" fmla="*/ 1 w 492"/>
                <a:gd name="T71" fmla="*/ 1 h 462"/>
                <a:gd name="T72" fmla="*/ 1 w 492"/>
                <a:gd name="T73" fmla="*/ 1 h 462"/>
                <a:gd name="T74" fmla="*/ 1 w 492"/>
                <a:gd name="T75" fmla="*/ 1 h 462"/>
                <a:gd name="T76" fmla="*/ 1 w 492"/>
                <a:gd name="T77" fmla="*/ 1 h 462"/>
                <a:gd name="T78" fmla="*/ 1 w 492"/>
                <a:gd name="T79" fmla="*/ 1 h 462"/>
                <a:gd name="T80" fmla="*/ 1 w 492"/>
                <a:gd name="T81" fmla="*/ 1 h 462"/>
                <a:gd name="T82" fmla="*/ 1 w 492"/>
                <a:gd name="T83" fmla="*/ 1 h 462"/>
                <a:gd name="T84" fmla="*/ 1 w 492"/>
                <a:gd name="T85" fmla="*/ 1 h 462"/>
                <a:gd name="T86" fmla="*/ 1 w 492"/>
                <a:gd name="T87" fmla="*/ 1 h 462"/>
                <a:gd name="T88" fmla="*/ 1 w 492"/>
                <a:gd name="T89" fmla="*/ 1 h 462"/>
                <a:gd name="T90" fmla="*/ 1 w 492"/>
                <a:gd name="T91" fmla="*/ 1 h 462"/>
                <a:gd name="T92" fmla="*/ 1 w 492"/>
                <a:gd name="T93" fmla="*/ 1 h 462"/>
                <a:gd name="T94" fmla="*/ 1 w 492"/>
                <a:gd name="T95" fmla="*/ 1 h 462"/>
                <a:gd name="T96" fmla="*/ 1 w 492"/>
                <a:gd name="T97" fmla="*/ 1 h 462"/>
                <a:gd name="T98" fmla="*/ 1 w 492"/>
                <a:gd name="T99" fmla="*/ 1 h 462"/>
                <a:gd name="T100" fmla="*/ 2 w 492"/>
                <a:gd name="T101" fmla="*/ 1 h 462"/>
                <a:gd name="T102" fmla="*/ 2 w 492"/>
                <a:gd name="T103" fmla="*/ 1 h 462"/>
                <a:gd name="T104" fmla="*/ 2 w 492"/>
                <a:gd name="T105" fmla="*/ 2 h 462"/>
                <a:gd name="T106" fmla="*/ 2 w 492"/>
                <a:gd name="T107" fmla="*/ 2 h 462"/>
                <a:gd name="T108" fmla="*/ 3 w 492"/>
                <a:gd name="T109" fmla="*/ 2 h 462"/>
                <a:gd name="T110" fmla="*/ 4 w 492"/>
                <a:gd name="T111" fmla="*/ 3 h 462"/>
                <a:gd name="T112" fmla="*/ 4 w 492"/>
                <a:gd name="T113" fmla="*/ 3 h 462"/>
                <a:gd name="T114" fmla="*/ 4 w 492"/>
                <a:gd name="T115" fmla="*/ 3 h 462"/>
                <a:gd name="T116" fmla="*/ 5 w 492"/>
                <a:gd name="T117" fmla="*/ 3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a:solidFill>
                <a:srgbClr val="000000"/>
              </a:solidFill>
              <a:round/>
              <a:headEnd/>
              <a:tailEnd/>
            </a:ln>
          </p:spPr>
          <p:txBody>
            <a:bodyPr/>
            <a:lstStyle/>
            <a:p>
              <a:endParaRPr lang="en-US"/>
            </a:p>
          </p:txBody>
        </p:sp>
        <p:sp>
          <p:nvSpPr>
            <p:cNvPr id="60440" name="Freeform 23"/>
            <p:cNvSpPr>
              <a:spLocks/>
            </p:cNvSpPr>
            <p:nvPr/>
          </p:nvSpPr>
          <p:spPr bwMode="auto">
            <a:xfrm>
              <a:off x="2837" y="2154"/>
              <a:ext cx="133" cy="54"/>
            </a:xfrm>
            <a:custGeom>
              <a:avLst/>
              <a:gdLst>
                <a:gd name="T0" fmla="*/ 0 w 180"/>
                <a:gd name="T1" fmla="*/ 1 h 78"/>
                <a:gd name="T2" fmla="*/ 1 w 180"/>
                <a:gd name="T3" fmla="*/ 1 h 78"/>
                <a:gd name="T4" fmla="*/ 1 w 180"/>
                <a:gd name="T5" fmla="*/ 1 h 78"/>
                <a:gd name="T6" fmla="*/ 1 w 180"/>
                <a:gd name="T7" fmla="*/ 1 h 78"/>
                <a:gd name="T8" fmla="*/ 1 w 180"/>
                <a:gd name="T9" fmla="*/ 1 h 78"/>
                <a:gd name="T10" fmla="*/ 1 w 180"/>
                <a:gd name="T11" fmla="*/ 1 h 78"/>
                <a:gd name="T12" fmla="*/ 1 w 180"/>
                <a:gd name="T13" fmla="*/ 1 h 78"/>
                <a:gd name="T14" fmla="*/ 1 w 180"/>
                <a:gd name="T15" fmla="*/ 1 h 78"/>
                <a:gd name="T16" fmla="*/ 1 w 180"/>
                <a:gd name="T17" fmla="*/ 1 h 78"/>
                <a:gd name="T18" fmla="*/ 3 w 180"/>
                <a:gd name="T19" fmla="*/ 1 h 78"/>
                <a:gd name="T20" fmla="*/ 3 w 180"/>
                <a:gd name="T21" fmla="*/ 1 h 78"/>
                <a:gd name="T22" fmla="*/ 2 w 180"/>
                <a:gd name="T23" fmla="*/ 1 h 78"/>
                <a:gd name="T24" fmla="*/ 2 w 180"/>
                <a:gd name="T25" fmla="*/ 1 h 78"/>
                <a:gd name="T26" fmla="*/ 2 w 180"/>
                <a:gd name="T27" fmla="*/ 1 h 78"/>
                <a:gd name="T28" fmla="*/ 2 w 180"/>
                <a:gd name="T29" fmla="*/ 1 h 78"/>
                <a:gd name="T30" fmla="*/ 1 w 180"/>
                <a:gd name="T31" fmla="*/ 1 h 78"/>
                <a:gd name="T32" fmla="*/ 1 w 180"/>
                <a:gd name="T33" fmla="*/ 1 h 78"/>
                <a:gd name="T34" fmla="*/ 1 w 180"/>
                <a:gd name="T35" fmla="*/ 0 h 78"/>
                <a:gd name="T36" fmla="*/ 1 w 180"/>
                <a:gd name="T37" fmla="*/ 0 h 78"/>
                <a:gd name="T38" fmla="*/ 0 w 180"/>
                <a:gd name="T39" fmla="*/ 1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a:solidFill>
                <a:srgbClr val="000000"/>
              </a:solidFill>
              <a:round/>
              <a:headEnd/>
              <a:tailEnd/>
            </a:ln>
          </p:spPr>
          <p:txBody>
            <a:bodyPr/>
            <a:lstStyle/>
            <a:p>
              <a:endParaRPr lang="en-US"/>
            </a:p>
          </p:txBody>
        </p:sp>
        <p:sp>
          <p:nvSpPr>
            <p:cNvPr id="60441" name="Freeform 24"/>
            <p:cNvSpPr>
              <a:spLocks/>
            </p:cNvSpPr>
            <p:nvPr/>
          </p:nvSpPr>
          <p:spPr bwMode="auto">
            <a:xfrm>
              <a:off x="2851" y="2175"/>
              <a:ext cx="11" cy="13"/>
            </a:xfrm>
            <a:custGeom>
              <a:avLst/>
              <a:gdLst>
                <a:gd name="T0" fmla="*/ 1 w 17"/>
                <a:gd name="T1" fmla="*/ 0 h 17"/>
                <a:gd name="T2" fmla="*/ 0 w 17"/>
                <a:gd name="T3" fmla="*/ 0 h 17"/>
                <a:gd name="T4" fmla="*/ 0 w 17"/>
                <a:gd name="T5" fmla="*/ 2 h 17"/>
                <a:gd name="T6" fmla="*/ 1 w 17"/>
                <a:gd name="T7" fmla="*/ 2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sp>
          <p:nvSpPr>
            <p:cNvPr id="60442" name="Freeform 25"/>
            <p:cNvSpPr>
              <a:spLocks/>
            </p:cNvSpPr>
            <p:nvPr/>
          </p:nvSpPr>
          <p:spPr bwMode="auto">
            <a:xfrm>
              <a:off x="2915" y="2229"/>
              <a:ext cx="22" cy="11"/>
            </a:xfrm>
            <a:custGeom>
              <a:avLst/>
              <a:gdLst>
                <a:gd name="T0" fmla="*/ 0 w 30"/>
                <a:gd name="T1" fmla="*/ 1 h 17"/>
                <a:gd name="T2" fmla="*/ 1 w 30"/>
                <a:gd name="T3" fmla="*/ 1 h 17"/>
                <a:gd name="T4" fmla="*/ 1 w 30"/>
                <a:gd name="T5" fmla="*/ 1 h 17"/>
                <a:gd name="T6" fmla="*/ 1 w 30"/>
                <a:gd name="T7" fmla="*/ 0 h 17"/>
                <a:gd name="T8" fmla="*/ 0 w 30"/>
                <a:gd name="T9" fmla="*/ 0 h 17"/>
                <a:gd name="T10" fmla="*/ 0 w 30"/>
                <a:gd name="T11" fmla="*/ 1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60443" name="Freeform 26"/>
            <p:cNvSpPr>
              <a:spLocks/>
            </p:cNvSpPr>
            <p:nvPr/>
          </p:nvSpPr>
          <p:spPr bwMode="auto">
            <a:xfrm>
              <a:off x="2959" y="2208"/>
              <a:ext cx="44" cy="43"/>
            </a:xfrm>
            <a:custGeom>
              <a:avLst/>
              <a:gdLst>
                <a:gd name="T0" fmla="*/ 1 w 61"/>
                <a:gd name="T1" fmla="*/ 1 h 63"/>
                <a:gd name="T2" fmla="*/ 1 w 61"/>
                <a:gd name="T3" fmla="*/ 1 h 63"/>
                <a:gd name="T4" fmla="*/ 1 w 61"/>
                <a:gd name="T5" fmla="*/ 1 h 63"/>
                <a:gd name="T6" fmla="*/ 1 w 61"/>
                <a:gd name="T7" fmla="*/ 1 h 63"/>
                <a:gd name="T8" fmla="*/ 1 w 61"/>
                <a:gd name="T9" fmla="*/ 0 h 63"/>
                <a:gd name="T10" fmla="*/ 1 w 61"/>
                <a:gd name="T11" fmla="*/ 1 h 63"/>
                <a:gd name="T12" fmla="*/ 1 w 61"/>
                <a:gd name="T13" fmla="*/ 1 h 63"/>
                <a:gd name="T14" fmla="*/ 0 w 61"/>
                <a:gd name="T15" fmla="*/ 1 h 63"/>
                <a:gd name="T16" fmla="*/ 1 w 61"/>
                <a:gd name="T17" fmla="*/ 1 h 63"/>
                <a:gd name="T18" fmla="*/ 1 w 61"/>
                <a:gd name="T19" fmla="*/ 1 h 63"/>
                <a:gd name="T20" fmla="*/ 1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a:solidFill>
                <a:srgbClr val="000000"/>
              </a:solidFill>
              <a:round/>
              <a:headEnd/>
              <a:tailEnd/>
            </a:ln>
          </p:spPr>
          <p:txBody>
            <a:bodyPr/>
            <a:lstStyle/>
            <a:p>
              <a:endParaRPr lang="en-US"/>
            </a:p>
          </p:txBody>
        </p:sp>
        <p:sp>
          <p:nvSpPr>
            <p:cNvPr id="60444" name="Freeform 27"/>
            <p:cNvSpPr>
              <a:spLocks/>
            </p:cNvSpPr>
            <p:nvPr/>
          </p:nvSpPr>
          <p:spPr bwMode="auto">
            <a:xfrm>
              <a:off x="2915" y="2132"/>
              <a:ext cx="13" cy="13"/>
            </a:xfrm>
            <a:custGeom>
              <a:avLst/>
              <a:gdLst>
                <a:gd name="T0" fmla="*/ 0 w 17"/>
                <a:gd name="T1" fmla="*/ 0 h 17"/>
                <a:gd name="T2" fmla="*/ 0 w 17"/>
                <a:gd name="T3" fmla="*/ 2 h 17"/>
                <a:gd name="T4" fmla="*/ 2 w 17"/>
                <a:gd name="T5" fmla="*/ 2 h 17"/>
                <a:gd name="T6" fmla="*/ 2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60445" name="Line 28"/>
            <p:cNvSpPr>
              <a:spLocks noChangeShapeType="1"/>
            </p:cNvSpPr>
            <p:nvPr/>
          </p:nvSpPr>
          <p:spPr bwMode="auto">
            <a:xfrm>
              <a:off x="2981" y="2186"/>
              <a:ext cx="0" cy="11"/>
            </a:xfrm>
            <a:prstGeom prst="line">
              <a:avLst/>
            </a:prstGeom>
            <a:noFill/>
            <a:ln w="12700" cap="rnd">
              <a:solidFill>
                <a:srgbClr val="000000"/>
              </a:solidFill>
              <a:round/>
              <a:headEnd/>
              <a:tailEnd/>
            </a:ln>
          </p:spPr>
          <p:txBody>
            <a:bodyPr/>
            <a:lstStyle/>
            <a:p>
              <a:endParaRPr lang="en-US"/>
            </a:p>
          </p:txBody>
        </p:sp>
        <p:sp>
          <p:nvSpPr>
            <p:cNvPr id="60446" name="Freeform 29"/>
            <p:cNvSpPr>
              <a:spLocks/>
            </p:cNvSpPr>
            <p:nvPr/>
          </p:nvSpPr>
          <p:spPr bwMode="auto">
            <a:xfrm>
              <a:off x="2403" y="1162"/>
              <a:ext cx="874" cy="683"/>
            </a:xfrm>
            <a:custGeom>
              <a:avLst/>
              <a:gdLst>
                <a:gd name="T0" fmla="*/ 10 w 1193"/>
                <a:gd name="T1" fmla="*/ 6 h 985"/>
                <a:gd name="T2" fmla="*/ 9 w 1193"/>
                <a:gd name="T3" fmla="*/ 6 h 985"/>
                <a:gd name="T4" fmla="*/ 10 w 1193"/>
                <a:gd name="T5" fmla="*/ 6 h 985"/>
                <a:gd name="T6" fmla="*/ 10 w 1193"/>
                <a:gd name="T7" fmla="*/ 6 h 985"/>
                <a:gd name="T8" fmla="*/ 9 w 1193"/>
                <a:gd name="T9" fmla="*/ 6 h 985"/>
                <a:gd name="T10" fmla="*/ 9 w 1193"/>
                <a:gd name="T11" fmla="*/ 5 h 985"/>
                <a:gd name="T12" fmla="*/ 8 w 1193"/>
                <a:gd name="T13" fmla="*/ 5 h 985"/>
                <a:gd name="T14" fmla="*/ 5 w 1193"/>
                <a:gd name="T15" fmla="*/ 4 h 985"/>
                <a:gd name="T16" fmla="*/ 1 w 1193"/>
                <a:gd name="T17" fmla="*/ 4 h 985"/>
                <a:gd name="T18" fmla="*/ 1 w 1193"/>
                <a:gd name="T19" fmla="*/ 3 h 985"/>
                <a:gd name="T20" fmla="*/ 1 w 1193"/>
                <a:gd name="T21" fmla="*/ 3 h 985"/>
                <a:gd name="T22" fmla="*/ 1 w 1193"/>
                <a:gd name="T23" fmla="*/ 2 h 985"/>
                <a:gd name="T24" fmla="*/ 0 w 1193"/>
                <a:gd name="T25" fmla="*/ 2 h 985"/>
                <a:gd name="T26" fmla="*/ 4 w 1193"/>
                <a:gd name="T27" fmla="*/ 1 h 985"/>
                <a:gd name="T28" fmla="*/ 5 w 1193"/>
                <a:gd name="T29" fmla="*/ 1 h 985"/>
                <a:gd name="T30" fmla="*/ 6 w 1193"/>
                <a:gd name="T31" fmla="*/ 1 h 985"/>
                <a:gd name="T32" fmla="*/ 7 w 1193"/>
                <a:gd name="T33" fmla="*/ 1 h 985"/>
                <a:gd name="T34" fmla="*/ 8 w 1193"/>
                <a:gd name="T35" fmla="*/ 1 h 985"/>
                <a:gd name="T36" fmla="*/ 8 w 1193"/>
                <a:gd name="T37" fmla="*/ 1 h 985"/>
                <a:gd name="T38" fmla="*/ 9 w 1193"/>
                <a:gd name="T39" fmla="*/ 1 h 985"/>
                <a:gd name="T40" fmla="*/ 10 w 1193"/>
                <a:gd name="T41" fmla="*/ 1 h 985"/>
                <a:gd name="T42" fmla="*/ 10 w 1193"/>
                <a:gd name="T43" fmla="*/ 1 h 985"/>
                <a:gd name="T44" fmla="*/ 11 w 1193"/>
                <a:gd name="T45" fmla="*/ 1 h 985"/>
                <a:gd name="T46" fmla="*/ 11 w 1193"/>
                <a:gd name="T47" fmla="*/ 1 h 985"/>
                <a:gd name="T48" fmla="*/ 11 w 1193"/>
                <a:gd name="T49" fmla="*/ 1 h 985"/>
                <a:gd name="T50" fmla="*/ 12 w 1193"/>
                <a:gd name="T51" fmla="*/ 1 h 985"/>
                <a:gd name="T52" fmla="*/ 11 w 1193"/>
                <a:gd name="T53" fmla="*/ 2 h 985"/>
                <a:gd name="T54" fmla="*/ 11 w 1193"/>
                <a:gd name="T55" fmla="*/ 2 h 985"/>
                <a:gd name="T56" fmla="*/ 10 w 1193"/>
                <a:gd name="T57" fmla="*/ 2 h 985"/>
                <a:gd name="T58" fmla="*/ 8 w 1193"/>
                <a:gd name="T59" fmla="*/ 3 h 985"/>
                <a:gd name="T60" fmla="*/ 8 w 1193"/>
                <a:gd name="T61" fmla="*/ 3 h 985"/>
                <a:gd name="T62" fmla="*/ 10 w 1193"/>
                <a:gd name="T63" fmla="*/ 4 h 985"/>
                <a:gd name="T64" fmla="*/ 10 w 1193"/>
                <a:gd name="T65" fmla="*/ 4 h 985"/>
                <a:gd name="T66" fmla="*/ 10 w 1193"/>
                <a:gd name="T67" fmla="*/ 4 h 985"/>
                <a:gd name="T68" fmla="*/ 11 w 1193"/>
                <a:gd name="T69" fmla="*/ 4 h 985"/>
                <a:gd name="T70" fmla="*/ 11 w 1193"/>
                <a:gd name="T71" fmla="*/ 3 h 985"/>
                <a:gd name="T72" fmla="*/ 11 w 1193"/>
                <a:gd name="T73" fmla="*/ 3 h 985"/>
                <a:gd name="T74" fmla="*/ 13 w 1193"/>
                <a:gd name="T75" fmla="*/ 3 h 985"/>
                <a:gd name="T76" fmla="*/ 13 w 1193"/>
                <a:gd name="T77" fmla="*/ 3 h 985"/>
                <a:gd name="T78" fmla="*/ 15 w 1193"/>
                <a:gd name="T79" fmla="*/ 4 h 985"/>
                <a:gd name="T80" fmla="*/ 15 w 1193"/>
                <a:gd name="T81" fmla="*/ 4 h 985"/>
                <a:gd name="T82" fmla="*/ 15 w 1193"/>
                <a:gd name="T83" fmla="*/ 5 h 985"/>
                <a:gd name="T84" fmla="*/ 15 w 1193"/>
                <a:gd name="T85" fmla="*/ 5 h 985"/>
                <a:gd name="T86" fmla="*/ 14 w 1193"/>
                <a:gd name="T87" fmla="*/ 5 h 985"/>
                <a:gd name="T88" fmla="*/ 12 w 1193"/>
                <a:gd name="T89" fmla="*/ 5 h 985"/>
                <a:gd name="T90" fmla="*/ 11 w 1193"/>
                <a:gd name="T91" fmla="*/ 6 h 985"/>
                <a:gd name="T92" fmla="*/ 12 w 1193"/>
                <a:gd name="T93" fmla="*/ 5 h 985"/>
                <a:gd name="T94" fmla="*/ 13 w 1193"/>
                <a:gd name="T95" fmla="*/ 5 h 985"/>
                <a:gd name="T96" fmla="*/ 13 w 1193"/>
                <a:gd name="T97" fmla="*/ 6 h 985"/>
                <a:gd name="T98" fmla="*/ 13 w 1193"/>
                <a:gd name="T99" fmla="*/ 6 h 985"/>
                <a:gd name="T100" fmla="*/ 13 w 1193"/>
                <a:gd name="T101" fmla="*/ 6 h 985"/>
                <a:gd name="T102" fmla="*/ 13 w 1193"/>
                <a:gd name="T103" fmla="*/ 6 h 985"/>
                <a:gd name="T104" fmla="*/ 12 w 1193"/>
                <a:gd name="T105" fmla="*/ 6 h 985"/>
                <a:gd name="T106" fmla="*/ 12 w 1193"/>
                <a:gd name="T107" fmla="*/ 6 h 985"/>
                <a:gd name="T108" fmla="*/ 11 w 1193"/>
                <a:gd name="T109" fmla="*/ 6 h 985"/>
                <a:gd name="T110" fmla="*/ 11 w 1193"/>
                <a:gd name="T111" fmla="*/ 6 h 985"/>
                <a:gd name="T112" fmla="*/ 10 w 1193"/>
                <a:gd name="T113" fmla="*/ 6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a:solidFill>
                <a:srgbClr val="000000"/>
              </a:solidFill>
              <a:round/>
              <a:headEnd/>
              <a:tailEnd/>
            </a:ln>
          </p:spPr>
          <p:txBody>
            <a:bodyPr/>
            <a:lstStyle/>
            <a:p>
              <a:endParaRPr lang="en-US"/>
            </a:p>
          </p:txBody>
        </p:sp>
        <p:sp>
          <p:nvSpPr>
            <p:cNvPr id="60447" name="Freeform 30"/>
            <p:cNvSpPr>
              <a:spLocks/>
            </p:cNvSpPr>
            <p:nvPr/>
          </p:nvSpPr>
          <p:spPr bwMode="auto">
            <a:xfrm>
              <a:off x="2403" y="1162"/>
              <a:ext cx="884" cy="694"/>
            </a:xfrm>
            <a:custGeom>
              <a:avLst/>
              <a:gdLst>
                <a:gd name="T0" fmla="*/ 10 w 1208"/>
                <a:gd name="T1" fmla="*/ 6 h 1000"/>
                <a:gd name="T2" fmla="*/ 9 w 1208"/>
                <a:gd name="T3" fmla="*/ 6 h 1000"/>
                <a:gd name="T4" fmla="*/ 10 w 1208"/>
                <a:gd name="T5" fmla="*/ 6 h 1000"/>
                <a:gd name="T6" fmla="*/ 10 w 1208"/>
                <a:gd name="T7" fmla="*/ 6 h 1000"/>
                <a:gd name="T8" fmla="*/ 9 w 1208"/>
                <a:gd name="T9" fmla="*/ 6 h 1000"/>
                <a:gd name="T10" fmla="*/ 9 w 1208"/>
                <a:gd name="T11" fmla="*/ 5 h 1000"/>
                <a:gd name="T12" fmla="*/ 8 w 1208"/>
                <a:gd name="T13" fmla="*/ 5 h 1000"/>
                <a:gd name="T14" fmla="*/ 5 w 1208"/>
                <a:gd name="T15" fmla="*/ 5 h 1000"/>
                <a:gd name="T16" fmla="*/ 1 w 1208"/>
                <a:gd name="T17" fmla="*/ 4 h 1000"/>
                <a:gd name="T18" fmla="*/ 1 w 1208"/>
                <a:gd name="T19" fmla="*/ 3 h 1000"/>
                <a:gd name="T20" fmla="*/ 1 w 1208"/>
                <a:gd name="T21" fmla="*/ 3 h 1000"/>
                <a:gd name="T22" fmla="*/ 1 w 1208"/>
                <a:gd name="T23" fmla="*/ 2 h 1000"/>
                <a:gd name="T24" fmla="*/ 0 w 1208"/>
                <a:gd name="T25" fmla="*/ 2 h 1000"/>
                <a:gd name="T26" fmla="*/ 4 w 1208"/>
                <a:gd name="T27" fmla="*/ 1 h 1000"/>
                <a:gd name="T28" fmla="*/ 5 w 1208"/>
                <a:gd name="T29" fmla="*/ 1 h 1000"/>
                <a:gd name="T30" fmla="*/ 6 w 1208"/>
                <a:gd name="T31" fmla="*/ 1 h 1000"/>
                <a:gd name="T32" fmla="*/ 7 w 1208"/>
                <a:gd name="T33" fmla="*/ 1 h 1000"/>
                <a:gd name="T34" fmla="*/ 8 w 1208"/>
                <a:gd name="T35" fmla="*/ 1 h 1000"/>
                <a:gd name="T36" fmla="*/ 8 w 1208"/>
                <a:gd name="T37" fmla="*/ 1 h 1000"/>
                <a:gd name="T38" fmla="*/ 9 w 1208"/>
                <a:gd name="T39" fmla="*/ 1 h 1000"/>
                <a:gd name="T40" fmla="*/ 10 w 1208"/>
                <a:gd name="T41" fmla="*/ 2 h 1000"/>
                <a:gd name="T42" fmla="*/ 10 w 1208"/>
                <a:gd name="T43" fmla="*/ 1 h 1000"/>
                <a:gd name="T44" fmla="*/ 11 w 1208"/>
                <a:gd name="T45" fmla="*/ 1 h 1000"/>
                <a:gd name="T46" fmla="*/ 11 w 1208"/>
                <a:gd name="T47" fmla="*/ 1 h 1000"/>
                <a:gd name="T48" fmla="*/ 11 w 1208"/>
                <a:gd name="T49" fmla="*/ 1 h 1000"/>
                <a:gd name="T50" fmla="*/ 12 w 1208"/>
                <a:gd name="T51" fmla="*/ 1 h 1000"/>
                <a:gd name="T52" fmla="*/ 11 w 1208"/>
                <a:gd name="T53" fmla="*/ 2 h 1000"/>
                <a:gd name="T54" fmla="*/ 11 w 1208"/>
                <a:gd name="T55" fmla="*/ 2 h 1000"/>
                <a:gd name="T56" fmla="*/ 10 w 1208"/>
                <a:gd name="T57" fmla="*/ 2 h 1000"/>
                <a:gd name="T58" fmla="*/ 8 w 1208"/>
                <a:gd name="T59" fmla="*/ 3 h 1000"/>
                <a:gd name="T60" fmla="*/ 8 w 1208"/>
                <a:gd name="T61" fmla="*/ 3 h 1000"/>
                <a:gd name="T62" fmla="*/ 10 w 1208"/>
                <a:gd name="T63" fmla="*/ 4 h 1000"/>
                <a:gd name="T64" fmla="*/ 10 w 1208"/>
                <a:gd name="T65" fmla="*/ 4 h 1000"/>
                <a:gd name="T66" fmla="*/ 10 w 1208"/>
                <a:gd name="T67" fmla="*/ 5 h 1000"/>
                <a:gd name="T68" fmla="*/ 11 w 1208"/>
                <a:gd name="T69" fmla="*/ 4 h 1000"/>
                <a:gd name="T70" fmla="*/ 11 w 1208"/>
                <a:gd name="T71" fmla="*/ 3 h 1000"/>
                <a:gd name="T72" fmla="*/ 11 w 1208"/>
                <a:gd name="T73" fmla="*/ 3 h 1000"/>
                <a:gd name="T74" fmla="*/ 13 w 1208"/>
                <a:gd name="T75" fmla="*/ 3 h 1000"/>
                <a:gd name="T76" fmla="*/ 13 w 1208"/>
                <a:gd name="T77" fmla="*/ 3 h 1000"/>
                <a:gd name="T78" fmla="*/ 15 w 1208"/>
                <a:gd name="T79" fmla="*/ 4 h 1000"/>
                <a:gd name="T80" fmla="*/ 15 w 1208"/>
                <a:gd name="T81" fmla="*/ 4 h 1000"/>
                <a:gd name="T82" fmla="*/ 15 w 1208"/>
                <a:gd name="T83" fmla="*/ 5 h 1000"/>
                <a:gd name="T84" fmla="*/ 15 w 1208"/>
                <a:gd name="T85" fmla="*/ 5 h 1000"/>
                <a:gd name="T86" fmla="*/ 12 w 1208"/>
                <a:gd name="T87" fmla="*/ 5 h 1000"/>
                <a:gd name="T88" fmla="*/ 11 w 1208"/>
                <a:gd name="T89" fmla="*/ 6 h 1000"/>
                <a:gd name="T90" fmla="*/ 12 w 1208"/>
                <a:gd name="T91" fmla="*/ 5 h 1000"/>
                <a:gd name="T92" fmla="*/ 13 w 1208"/>
                <a:gd name="T93" fmla="*/ 6 h 1000"/>
                <a:gd name="T94" fmla="*/ 13 w 1208"/>
                <a:gd name="T95" fmla="*/ 6 h 1000"/>
                <a:gd name="T96" fmla="*/ 13 w 1208"/>
                <a:gd name="T97" fmla="*/ 6 h 1000"/>
                <a:gd name="T98" fmla="*/ 13 w 1208"/>
                <a:gd name="T99" fmla="*/ 6 h 1000"/>
                <a:gd name="T100" fmla="*/ 13 w 1208"/>
                <a:gd name="T101" fmla="*/ 6 h 1000"/>
                <a:gd name="T102" fmla="*/ 12 w 1208"/>
                <a:gd name="T103" fmla="*/ 6 h 1000"/>
                <a:gd name="T104" fmla="*/ 12 w 1208"/>
                <a:gd name="T105" fmla="*/ 6 h 1000"/>
                <a:gd name="T106" fmla="*/ 11 w 1208"/>
                <a:gd name="T107" fmla="*/ 6 h 1000"/>
                <a:gd name="T108" fmla="*/ 11 w 1208"/>
                <a:gd name="T109" fmla="*/ 6 h 1000"/>
                <a:gd name="T110" fmla="*/ 10 w 1208"/>
                <a:gd name="T111" fmla="*/ 6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48" name="Line 31"/>
            <p:cNvSpPr>
              <a:spLocks noChangeShapeType="1"/>
            </p:cNvSpPr>
            <p:nvPr/>
          </p:nvSpPr>
          <p:spPr bwMode="auto">
            <a:xfrm flipH="1">
              <a:off x="3198" y="1750"/>
              <a:ext cx="11" cy="0"/>
            </a:xfrm>
            <a:prstGeom prst="line">
              <a:avLst/>
            </a:prstGeom>
            <a:noFill/>
            <a:ln w="12700" cap="rnd">
              <a:solidFill>
                <a:srgbClr val="000000"/>
              </a:solidFill>
              <a:round/>
              <a:headEnd/>
              <a:tailEnd/>
            </a:ln>
          </p:spPr>
          <p:txBody>
            <a:bodyPr/>
            <a:lstStyle/>
            <a:p>
              <a:endParaRPr lang="en-US"/>
            </a:p>
          </p:txBody>
        </p:sp>
        <p:sp>
          <p:nvSpPr>
            <p:cNvPr id="60449" name="Freeform 32"/>
            <p:cNvSpPr>
              <a:spLocks/>
            </p:cNvSpPr>
            <p:nvPr/>
          </p:nvSpPr>
          <p:spPr bwMode="auto">
            <a:xfrm>
              <a:off x="3070" y="1247"/>
              <a:ext cx="239" cy="279"/>
            </a:xfrm>
            <a:custGeom>
              <a:avLst/>
              <a:gdLst>
                <a:gd name="T0" fmla="*/ 3 w 328"/>
                <a:gd name="T1" fmla="*/ 1 h 401"/>
                <a:gd name="T2" fmla="*/ 3 w 328"/>
                <a:gd name="T3" fmla="*/ 1 h 401"/>
                <a:gd name="T4" fmla="*/ 4 w 328"/>
                <a:gd name="T5" fmla="*/ 1 h 401"/>
                <a:gd name="T6" fmla="*/ 3 w 328"/>
                <a:gd name="T7" fmla="*/ 1 h 401"/>
                <a:gd name="T8" fmla="*/ 3 w 328"/>
                <a:gd name="T9" fmla="*/ 1 h 401"/>
                <a:gd name="T10" fmla="*/ 4 w 328"/>
                <a:gd name="T11" fmla="*/ 1 h 401"/>
                <a:gd name="T12" fmla="*/ 4 w 328"/>
                <a:gd name="T13" fmla="*/ 1 h 401"/>
                <a:gd name="T14" fmla="*/ 3 w 328"/>
                <a:gd name="T15" fmla="*/ 2 h 401"/>
                <a:gd name="T16" fmla="*/ 3 w 328"/>
                <a:gd name="T17" fmla="*/ 1 h 401"/>
                <a:gd name="T18" fmla="*/ 3 w 328"/>
                <a:gd name="T19" fmla="*/ 1 h 401"/>
                <a:gd name="T20" fmla="*/ 3 w 328"/>
                <a:gd name="T21" fmla="*/ 2 h 401"/>
                <a:gd name="T22" fmla="*/ 3 w 328"/>
                <a:gd name="T23" fmla="*/ 2 h 401"/>
                <a:gd name="T24" fmla="*/ 3 w 328"/>
                <a:gd name="T25" fmla="*/ 2 h 401"/>
                <a:gd name="T26" fmla="*/ 2 w 328"/>
                <a:gd name="T27" fmla="*/ 2 h 401"/>
                <a:gd name="T28" fmla="*/ 3 w 328"/>
                <a:gd name="T29" fmla="*/ 2 h 401"/>
                <a:gd name="T30" fmla="*/ 2 w 328"/>
                <a:gd name="T31" fmla="*/ 2 h 401"/>
                <a:gd name="T32" fmla="*/ 1 w 328"/>
                <a:gd name="T33" fmla="*/ 2 h 401"/>
                <a:gd name="T34" fmla="*/ 1 w 328"/>
                <a:gd name="T35" fmla="*/ 2 h 401"/>
                <a:gd name="T36" fmla="*/ 1 w 328"/>
                <a:gd name="T37" fmla="*/ 2 h 401"/>
                <a:gd name="T38" fmla="*/ 1 w 328"/>
                <a:gd name="T39" fmla="*/ 2 h 401"/>
                <a:gd name="T40" fmla="*/ 1 w 328"/>
                <a:gd name="T41" fmla="*/ 2 h 401"/>
                <a:gd name="T42" fmla="*/ 1 w 328"/>
                <a:gd name="T43" fmla="*/ 1 h 401"/>
                <a:gd name="T44" fmla="*/ 1 w 328"/>
                <a:gd name="T45" fmla="*/ 1 h 401"/>
                <a:gd name="T46" fmla="*/ 1 w 328"/>
                <a:gd name="T47" fmla="*/ 1 h 401"/>
                <a:gd name="T48" fmla="*/ 1 w 328"/>
                <a:gd name="T49" fmla="*/ 1 h 401"/>
                <a:gd name="T50" fmla="*/ 2 w 328"/>
                <a:gd name="T51" fmla="*/ 1 h 401"/>
                <a:gd name="T52" fmla="*/ 2 w 328"/>
                <a:gd name="T53" fmla="*/ 1 h 401"/>
                <a:gd name="T54" fmla="*/ 1 w 328"/>
                <a:gd name="T55" fmla="*/ 1 h 401"/>
                <a:gd name="T56" fmla="*/ 1 w 328"/>
                <a:gd name="T57" fmla="*/ 1 h 401"/>
                <a:gd name="T58" fmla="*/ 1 w 328"/>
                <a:gd name="T59" fmla="*/ 1 h 401"/>
                <a:gd name="T60" fmla="*/ 1 w 328"/>
                <a:gd name="T61" fmla="*/ 1 h 401"/>
                <a:gd name="T62" fmla="*/ 1 w 328"/>
                <a:gd name="T63" fmla="*/ 1 h 401"/>
                <a:gd name="T64" fmla="*/ 0 w 328"/>
                <a:gd name="T65" fmla="*/ 1 h 401"/>
                <a:gd name="T66" fmla="*/ 1 w 328"/>
                <a:gd name="T67" fmla="*/ 0 h 401"/>
                <a:gd name="T68" fmla="*/ 1 w 328"/>
                <a:gd name="T69" fmla="*/ 1 h 401"/>
                <a:gd name="T70" fmla="*/ 1 w 328"/>
                <a:gd name="T71" fmla="*/ 1 h 401"/>
                <a:gd name="T72" fmla="*/ 2 w 328"/>
                <a:gd name="T73" fmla="*/ 0 h 401"/>
                <a:gd name="T74" fmla="*/ 3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a:solidFill>
                <a:srgbClr val="000000"/>
              </a:solidFill>
              <a:round/>
              <a:headEnd/>
              <a:tailEnd/>
            </a:ln>
          </p:spPr>
          <p:txBody>
            <a:bodyPr/>
            <a:lstStyle/>
            <a:p>
              <a:endParaRPr lang="en-US"/>
            </a:p>
          </p:txBody>
        </p:sp>
        <p:sp>
          <p:nvSpPr>
            <p:cNvPr id="60450" name="Freeform 33"/>
            <p:cNvSpPr>
              <a:spLocks/>
            </p:cNvSpPr>
            <p:nvPr/>
          </p:nvSpPr>
          <p:spPr bwMode="auto">
            <a:xfrm>
              <a:off x="3220" y="1066"/>
              <a:ext cx="231" cy="140"/>
            </a:xfrm>
            <a:custGeom>
              <a:avLst/>
              <a:gdLst>
                <a:gd name="T0" fmla="*/ 1 w 315"/>
                <a:gd name="T1" fmla="*/ 1 h 200"/>
                <a:gd name="T2" fmla="*/ 0 w 315"/>
                <a:gd name="T3" fmla="*/ 1 h 200"/>
                <a:gd name="T4" fmla="*/ 1 w 315"/>
                <a:gd name="T5" fmla="*/ 1 h 200"/>
                <a:gd name="T6" fmla="*/ 1 w 315"/>
                <a:gd name="T7" fmla="*/ 1 h 200"/>
                <a:gd name="T8" fmla="*/ 1 w 315"/>
                <a:gd name="T9" fmla="*/ 1 h 200"/>
                <a:gd name="T10" fmla="*/ 1 w 315"/>
                <a:gd name="T11" fmla="*/ 1 h 200"/>
                <a:gd name="T12" fmla="*/ 1 w 315"/>
                <a:gd name="T13" fmla="*/ 1 h 200"/>
                <a:gd name="T14" fmla="*/ 1 w 315"/>
                <a:gd name="T15" fmla="*/ 1 h 200"/>
                <a:gd name="T16" fmla="*/ 2 w 315"/>
                <a:gd name="T17" fmla="*/ 1 h 200"/>
                <a:gd name="T18" fmla="*/ 2 w 315"/>
                <a:gd name="T19" fmla="*/ 1 h 200"/>
                <a:gd name="T20" fmla="*/ 4 w 315"/>
                <a:gd name="T21" fmla="*/ 1 h 200"/>
                <a:gd name="T22" fmla="*/ 4 w 315"/>
                <a:gd name="T23" fmla="*/ 1 h 200"/>
                <a:gd name="T24" fmla="*/ 1 w 315"/>
                <a:gd name="T25" fmla="*/ 0 h 200"/>
                <a:gd name="T26" fmla="*/ 1 w 315"/>
                <a:gd name="T27" fmla="*/ 1 h 200"/>
                <a:gd name="T28" fmla="*/ 1 w 315"/>
                <a:gd name="T29" fmla="*/ 1 h 200"/>
                <a:gd name="T30" fmla="*/ 2 w 315"/>
                <a:gd name="T31" fmla="*/ 1 h 200"/>
                <a:gd name="T32" fmla="*/ 1 w 315"/>
                <a:gd name="T33" fmla="*/ 1 h 200"/>
                <a:gd name="T34" fmla="*/ 1 w 315"/>
                <a:gd name="T35" fmla="*/ 1 h 200"/>
                <a:gd name="T36" fmla="*/ 1 w 315"/>
                <a:gd name="T37" fmla="*/ 1 h 200"/>
                <a:gd name="T38" fmla="*/ 1 w 315"/>
                <a:gd name="T39" fmla="*/ 1 h 200"/>
                <a:gd name="T40" fmla="*/ 1 w 315"/>
                <a:gd name="T41" fmla="*/ 1 h 200"/>
                <a:gd name="T42" fmla="*/ 1 w 315"/>
                <a:gd name="T43" fmla="*/ 1 h 200"/>
                <a:gd name="T44" fmla="*/ 1 w 315"/>
                <a:gd name="T45" fmla="*/ 1 h 200"/>
                <a:gd name="T46" fmla="*/ 1 w 315"/>
                <a:gd name="T47" fmla="*/ 1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a:solidFill>
                <a:srgbClr val="000000"/>
              </a:solidFill>
              <a:round/>
              <a:headEnd/>
              <a:tailEnd/>
            </a:ln>
          </p:spPr>
          <p:txBody>
            <a:bodyPr/>
            <a:lstStyle/>
            <a:p>
              <a:endParaRPr lang="en-US"/>
            </a:p>
          </p:txBody>
        </p:sp>
        <p:sp>
          <p:nvSpPr>
            <p:cNvPr id="60451" name="Freeform 34"/>
            <p:cNvSpPr>
              <a:spLocks/>
            </p:cNvSpPr>
            <p:nvPr/>
          </p:nvSpPr>
          <p:spPr bwMode="auto">
            <a:xfrm>
              <a:off x="2805" y="1173"/>
              <a:ext cx="121" cy="119"/>
            </a:xfrm>
            <a:custGeom>
              <a:avLst/>
              <a:gdLst>
                <a:gd name="T0" fmla="*/ 1 w 165"/>
                <a:gd name="T1" fmla="*/ 0 h 171"/>
                <a:gd name="T2" fmla="*/ 1 w 165"/>
                <a:gd name="T3" fmla="*/ 0 h 171"/>
                <a:gd name="T4" fmla="*/ 1 w 165"/>
                <a:gd name="T5" fmla="*/ 1 h 171"/>
                <a:gd name="T6" fmla="*/ 1 w 165"/>
                <a:gd name="T7" fmla="*/ 0 h 171"/>
                <a:gd name="T8" fmla="*/ 1 w 165"/>
                <a:gd name="T9" fmla="*/ 1 h 171"/>
                <a:gd name="T10" fmla="*/ 2 w 165"/>
                <a:gd name="T11" fmla="*/ 1 h 171"/>
                <a:gd name="T12" fmla="*/ 2 w 165"/>
                <a:gd name="T13" fmla="*/ 1 h 171"/>
                <a:gd name="T14" fmla="*/ 2 w 165"/>
                <a:gd name="T15" fmla="*/ 1 h 171"/>
                <a:gd name="T16" fmla="*/ 1 w 165"/>
                <a:gd name="T17" fmla="*/ 1 h 171"/>
                <a:gd name="T18" fmla="*/ 1 w 165"/>
                <a:gd name="T19" fmla="*/ 1 h 171"/>
                <a:gd name="T20" fmla="*/ 1 w 165"/>
                <a:gd name="T21" fmla="*/ 1 h 171"/>
                <a:gd name="T22" fmla="*/ 0 w 165"/>
                <a:gd name="T23" fmla="*/ 1 h 171"/>
                <a:gd name="T24" fmla="*/ 1 w 165"/>
                <a:gd name="T25" fmla="*/ 1 h 171"/>
                <a:gd name="T26" fmla="*/ 1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a:solidFill>
                <a:srgbClr val="000000"/>
              </a:solidFill>
              <a:round/>
              <a:headEnd/>
              <a:tailEnd/>
            </a:ln>
          </p:spPr>
          <p:txBody>
            <a:bodyPr/>
            <a:lstStyle/>
            <a:p>
              <a:endParaRPr lang="en-US"/>
            </a:p>
          </p:txBody>
        </p:sp>
        <p:sp>
          <p:nvSpPr>
            <p:cNvPr id="60452" name="Freeform 35"/>
            <p:cNvSpPr>
              <a:spLocks/>
            </p:cNvSpPr>
            <p:nvPr/>
          </p:nvSpPr>
          <p:spPr bwMode="auto">
            <a:xfrm>
              <a:off x="3123" y="1162"/>
              <a:ext cx="154" cy="96"/>
            </a:xfrm>
            <a:custGeom>
              <a:avLst/>
              <a:gdLst>
                <a:gd name="T0" fmla="*/ 0 w 209"/>
                <a:gd name="T1" fmla="*/ 0 h 139"/>
                <a:gd name="T2" fmla="*/ 0 w 209"/>
                <a:gd name="T3" fmla="*/ 1 h 139"/>
                <a:gd name="T4" fmla="*/ 1 w 209"/>
                <a:gd name="T5" fmla="*/ 1 h 139"/>
                <a:gd name="T6" fmla="*/ 1 w 209"/>
                <a:gd name="T7" fmla="*/ 1 h 139"/>
                <a:gd name="T8" fmla="*/ 1 w 209"/>
                <a:gd name="T9" fmla="*/ 1 h 139"/>
                <a:gd name="T10" fmla="*/ 1 w 209"/>
                <a:gd name="T11" fmla="*/ 1 h 139"/>
                <a:gd name="T12" fmla="*/ 3 w 209"/>
                <a:gd name="T13" fmla="*/ 1 h 139"/>
                <a:gd name="T14" fmla="*/ 3 w 209"/>
                <a:gd name="T15" fmla="*/ 1 h 139"/>
                <a:gd name="T16" fmla="*/ 2 w 209"/>
                <a:gd name="T17" fmla="*/ 1 h 139"/>
                <a:gd name="T18" fmla="*/ 1 w 209"/>
                <a:gd name="T19" fmla="*/ 1 h 139"/>
                <a:gd name="T20" fmla="*/ 1 w 209"/>
                <a:gd name="T21" fmla="*/ 1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a:solidFill>
                <a:srgbClr val="000000"/>
              </a:solidFill>
              <a:round/>
              <a:headEnd/>
              <a:tailEnd/>
            </a:ln>
          </p:spPr>
          <p:txBody>
            <a:bodyPr/>
            <a:lstStyle/>
            <a:p>
              <a:endParaRPr lang="en-US"/>
            </a:p>
          </p:txBody>
        </p:sp>
        <p:sp>
          <p:nvSpPr>
            <p:cNvPr id="60453" name="Freeform 36"/>
            <p:cNvSpPr>
              <a:spLocks/>
            </p:cNvSpPr>
            <p:nvPr/>
          </p:nvSpPr>
          <p:spPr bwMode="auto">
            <a:xfrm>
              <a:off x="2729" y="1141"/>
              <a:ext cx="90" cy="65"/>
            </a:xfrm>
            <a:custGeom>
              <a:avLst/>
              <a:gdLst>
                <a:gd name="T0" fmla="*/ 0 w 121"/>
                <a:gd name="T1" fmla="*/ 1 h 93"/>
                <a:gd name="T2" fmla="*/ 1 w 121"/>
                <a:gd name="T3" fmla="*/ 1 h 93"/>
                <a:gd name="T4" fmla="*/ 1 w 121"/>
                <a:gd name="T5" fmla="*/ 1 h 93"/>
                <a:gd name="T6" fmla="*/ 1 w 121"/>
                <a:gd name="T7" fmla="*/ 1 h 93"/>
                <a:gd name="T8" fmla="*/ 1 w 121"/>
                <a:gd name="T9" fmla="*/ 0 h 93"/>
                <a:gd name="T10" fmla="*/ 1 w 121"/>
                <a:gd name="T11" fmla="*/ 0 h 93"/>
                <a:gd name="T12" fmla="*/ 1 w 121"/>
                <a:gd name="T13" fmla="*/ 1 h 93"/>
                <a:gd name="T14" fmla="*/ 0 w 121"/>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a:solidFill>
                <a:srgbClr val="000000"/>
              </a:solidFill>
              <a:round/>
              <a:headEnd/>
              <a:tailEnd/>
            </a:ln>
          </p:spPr>
          <p:txBody>
            <a:bodyPr/>
            <a:lstStyle/>
            <a:p>
              <a:endParaRPr lang="en-US"/>
            </a:p>
          </p:txBody>
        </p:sp>
        <p:sp>
          <p:nvSpPr>
            <p:cNvPr id="60454" name="Freeform 37"/>
            <p:cNvSpPr>
              <a:spLocks/>
            </p:cNvSpPr>
            <p:nvPr/>
          </p:nvSpPr>
          <p:spPr bwMode="auto">
            <a:xfrm>
              <a:off x="2883" y="1109"/>
              <a:ext cx="109" cy="64"/>
            </a:xfrm>
            <a:custGeom>
              <a:avLst/>
              <a:gdLst>
                <a:gd name="T0" fmla="*/ 1 w 150"/>
                <a:gd name="T1" fmla="*/ 1 h 93"/>
                <a:gd name="T2" fmla="*/ 1 w 150"/>
                <a:gd name="T3" fmla="*/ 1 h 93"/>
                <a:gd name="T4" fmla="*/ 1 w 150"/>
                <a:gd name="T5" fmla="*/ 0 h 93"/>
                <a:gd name="T6" fmla="*/ 1 w 150"/>
                <a:gd name="T7" fmla="*/ 1 h 93"/>
                <a:gd name="T8" fmla="*/ 2 w 150"/>
                <a:gd name="T9" fmla="*/ 1 h 93"/>
                <a:gd name="T10" fmla="*/ 2 w 150"/>
                <a:gd name="T11" fmla="*/ 1 h 93"/>
                <a:gd name="T12" fmla="*/ 1 w 150"/>
                <a:gd name="T13" fmla="*/ 1 h 93"/>
                <a:gd name="T14" fmla="*/ 1 w 150"/>
                <a:gd name="T15" fmla="*/ 1 h 93"/>
                <a:gd name="T16" fmla="*/ 0 w 150"/>
                <a:gd name="T17" fmla="*/ 1 h 93"/>
                <a:gd name="T18" fmla="*/ 1 w 150"/>
                <a:gd name="T19" fmla="*/ 1 h 93"/>
                <a:gd name="T20" fmla="*/ 0 w 150"/>
                <a:gd name="T21" fmla="*/ 1 h 93"/>
                <a:gd name="T22" fmla="*/ 1 w 150"/>
                <a:gd name="T23" fmla="*/ 1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a:solidFill>
                <a:srgbClr val="000000"/>
              </a:solidFill>
              <a:round/>
              <a:headEnd/>
              <a:tailEnd/>
            </a:ln>
          </p:spPr>
          <p:txBody>
            <a:bodyPr/>
            <a:lstStyle/>
            <a:p>
              <a:endParaRPr lang="en-US"/>
            </a:p>
          </p:txBody>
        </p:sp>
        <p:sp>
          <p:nvSpPr>
            <p:cNvPr id="60455" name="Freeform 38"/>
            <p:cNvSpPr>
              <a:spLocks/>
            </p:cNvSpPr>
            <p:nvPr/>
          </p:nvSpPr>
          <p:spPr bwMode="auto">
            <a:xfrm>
              <a:off x="3220" y="1726"/>
              <a:ext cx="89" cy="89"/>
            </a:xfrm>
            <a:custGeom>
              <a:avLst/>
              <a:gdLst>
                <a:gd name="T0" fmla="*/ 1 w 120"/>
                <a:gd name="T1" fmla="*/ 0 h 125"/>
                <a:gd name="T2" fmla="*/ 1 w 120"/>
                <a:gd name="T3" fmla="*/ 1 h 125"/>
                <a:gd name="T4" fmla="*/ 1 w 120"/>
                <a:gd name="T5" fmla="*/ 1 h 125"/>
                <a:gd name="T6" fmla="*/ 1 w 120"/>
                <a:gd name="T7" fmla="*/ 1 h 125"/>
                <a:gd name="T8" fmla="*/ 1 w 120"/>
                <a:gd name="T9" fmla="*/ 1 h 125"/>
                <a:gd name="T10" fmla="*/ 1 w 120"/>
                <a:gd name="T11" fmla="*/ 1 h 125"/>
                <a:gd name="T12" fmla="*/ 1 w 120"/>
                <a:gd name="T13" fmla="*/ 1 h 125"/>
                <a:gd name="T14" fmla="*/ 1 w 120"/>
                <a:gd name="T15" fmla="*/ 1 h 125"/>
                <a:gd name="T16" fmla="*/ 1 w 120"/>
                <a:gd name="T17" fmla="*/ 1 h 125"/>
                <a:gd name="T18" fmla="*/ 1 w 120"/>
                <a:gd name="T19" fmla="*/ 1 h 125"/>
                <a:gd name="T20" fmla="*/ 1 w 120"/>
                <a:gd name="T21" fmla="*/ 1 h 125"/>
                <a:gd name="T22" fmla="*/ 1 w 120"/>
                <a:gd name="T23" fmla="*/ 1 h 125"/>
                <a:gd name="T24" fmla="*/ 1 w 120"/>
                <a:gd name="T25" fmla="*/ 1 h 125"/>
                <a:gd name="T26" fmla="*/ 1 w 120"/>
                <a:gd name="T27" fmla="*/ 1 h 125"/>
                <a:gd name="T28" fmla="*/ 0 w 120"/>
                <a:gd name="T29" fmla="*/ 1 h 125"/>
                <a:gd name="T30" fmla="*/ 0 w 120"/>
                <a:gd name="T31" fmla="*/ 1 h 125"/>
                <a:gd name="T32" fmla="*/ 1 w 120"/>
                <a:gd name="T33" fmla="*/ 1 h 125"/>
                <a:gd name="T34" fmla="*/ 1 w 120"/>
                <a:gd name="T35" fmla="*/ 0 h 125"/>
                <a:gd name="T36" fmla="*/ 1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a:solidFill>
                <a:srgbClr val="000000"/>
              </a:solidFill>
              <a:round/>
              <a:headEnd/>
              <a:tailEnd/>
            </a:ln>
          </p:spPr>
          <p:txBody>
            <a:bodyPr/>
            <a:lstStyle/>
            <a:p>
              <a:endParaRPr lang="en-US"/>
            </a:p>
          </p:txBody>
        </p:sp>
        <p:sp>
          <p:nvSpPr>
            <p:cNvPr id="60456" name="Freeform 39"/>
            <p:cNvSpPr>
              <a:spLocks/>
            </p:cNvSpPr>
            <p:nvPr/>
          </p:nvSpPr>
          <p:spPr bwMode="auto">
            <a:xfrm>
              <a:off x="3178" y="1088"/>
              <a:ext cx="53" cy="85"/>
            </a:xfrm>
            <a:custGeom>
              <a:avLst/>
              <a:gdLst>
                <a:gd name="T0" fmla="*/ 1 w 75"/>
                <a:gd name="T1" fmla="*/ 0 h 123"/>
                <a:gd name="T2" fmla="*/ 1 w 75"/>
                <a:gd name="T3" fmla="*/ 1 h 123"/>
                <a:gd name="T4" fmla="*/ 1 w 75"/>
                <a:gd name="T5" fmla="*/ 1 h 123"/>
                <a:gd name="T6" fmla="*/ 0 w 75"/>
                <a:gd name="T7" fmla="*/ 1 h 123"/>
                <a:gd name="T8" fmla="*/ 1 w 75"/>
                <a:gd name="T9" fmla="*/ 1 h 123"/>
                <a:gd name="T10" fmla="*/ 1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12700" cap="rnd">
              <a:solidFill>
                <a:srgbClr val="000000"/>
              </a:solidFill>
              <a:round/>
              <a:headEnd/>
              <a:tailEnd/>
            </a:ln>
          </p:spPr>
          <p:txBody>
            <a:bodyPr/>
            <a:lstStyle/>
            <a:p>
              <a:endParaRPr lang="en-US"/>
            </a:p>
          </p:txBody>
        </p:sp>
        <p:sp>
          <p:nvSpPr>
            <p:cNvPr id="60457" name="Freeform 40"/>
            <p:cNvSpPr>
              <a:spLocks/>
            </p:cNvSpPr>
            <p:nvPr/>
          </p:nvSpPr>
          <p:spPr bwMode="auto">
            <a:xfrm>
              <a:off x="3035" y="1204"/>
              <a:ext cx="68" cy="54"/>
            </a:xfrm>
            <a:custGeom>
              <a:avLst/>
              <a:gdLst>
                <a:gd name="T0" fmla="*/ 0 w 90"/>
                <a:gd name="T1" fmla="*/ 1 h 78"/>
                <a:gd name="T2" fmla="*/ 2 w 90"/>
                <a:gd name="T3" fmla="*/ 0 h 78"/>
                <a:gd name="T4" fmla="*/ 2 w 90"/>
                <a:gd name="T5" fmla="*/ 0 h 78"/>
                <a:gd name="T6" fmla="*/ 2 w 90"/>
                <a:gd name="T7" fmla="*/ 1 h 78"/>
                <a:gd name="T8" fmla="*/ 2 w 90"/>
                <a:gd name="T9" fmla="*/ 1 h 78"/>
                <a:gd name="T10" fmla="*/ 2 w 90"/>
                <a:gd name="T11" fmla="*/ 1 h 78"/>
                <a:gd name="T12" fmla="*/ 0 w 90"/>
                <a:gd name="T13" fmla="*/ 1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12700" cap="rnd">
              <a:solidFill>
                <a:srgbClr val="000000"/>
              </a:solidFill>
              <a:round/>
              <a:headEnd/>
              <a:tailEnd/>
            </a:ln>
          </p:spPr>
          <p:txBody>
            <a:bodyPr/>
            <a:lstStyle/>
            <a:p>
              <a:endParaRPr lang="en-US"/>
            </a:p>
          </p:txBody>
        </p:sp>
        <p:sp>
          <p:nvSpPr>
            <p:cNvPr id="60458" name="Freeform 41"/>
            <p:cNvSpPr>
              <a:spLocks/>
            </p:cNvSpPr>
            <p:nvPr/>
          </p:nvSpPr>
          <p:spPr bwMode="auto">
            <a:xfrm>
              <a:off x="2837" y="1088"/>
              <a:ext cx="69" cy="43"/>
            </a:xfrm>
            <a:custGeom>
              <a:avLst/>
              <a:gdLst>
                <a:gd name="T0" fmla="*/ 0 w 91"/>
                <a:gd name="T1" fmla="*/ 1 h 62"/>
                <a:gd name="T2" fmla="*/ 2 w 91"/>
                <a:gd name="T3" fmla="*/ 1 h 62"/>
                <a:gd name="T4" fmla="*/ 2 w 91"/>
                <a:gd name="T5" fmla="*/ 1 h 62"/>
                <a:gd name="T6" fmla="*/ 2 w 91"/>
                <a:gd name="T7" fmla="*/ 0 h 62"/>
                <a:gd name="T8" fmla="*/ 2 w 91"/>
                <a:gd name="T9" fmla="*/ 0 h 62"/>
                <a:gd name="T10" fmla="*/ 0 w 91"/>
                <a:gd name="T11" fmla="*/ 1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12700" cap="rnd">
              <a:solidFill>
                <a:srgbClr val="000000"/>
              </a:solidFill>
              <a:round/>
              <a:headEnd/>
              <a:tailEnd/>
            </a:ln>
          </p:spPr>
          <p:txBody>
            <a:bodyPr/>
            <a:lstStyle/>
            <a:p>
              <a:endParaRPr lang="en-US"/>
            </a:p>
          </p:txBody>
        </p:sp>
        <p:sp>
          <p:nvSpPr>
            <p:cNvPr id="60459" name="Freeform 42"/>
            <p:cNvSpPr>
              <a:spLocks/>
            </p:cNvSpPr>
            <p:nvPr/>
          </p:nvSpPr>
          <p:spPr bwMode="auto">
            <a:xfrm>
              <a:off x="3013" y="1130"/>
              <a:ext cx="66" cy="54"/>
            </a:xfrm>
            <a:custGeom>
              <a:avLst/>
              <a:gdLst>
                <a:gd name="T0" fmla="*/ 0 w 91"/>
                <a:gd name="T1" fmla="*/ 0 h 78"/>
                <a:gd name="T2" fmla="*/ 0 w 91"/>
                <a:gd name="T3" fmla="*/ 1 h 78"/>
                <a:gd name="T4" fmla="*/ 1 w 91"/>
                <a:gd name="T5" fmla="*/ 1 h 78"/>
                <a:gd name="T6" fmla="*/ 1 w 91"/>
                <a:gd name="T7" fmla="*/ 1 h 78"/>
                <a:gd name="T8" fmla="*/ 1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12700" cap="rnd">
              <a:solidFill>
                <a:srgbClr val="000000"/>
              </a:solidFill>
              <a:round/>
              <a:headEnd/>
              <a:tailEnd/>
            </a:ln>
          </p:spPr>
          <p:txBody>
            <a:bodyPr/>
            <a:lstStyle/>
            <a:p>
              <a:endParaRPr lang="en-US"/>
            </a:p>
          </p:txBody>
        </p:sp>
        <p:sp>
          <p:nvSpPr>
            <p:cNvPr id="60460" name="Freeform 43"/>
            <p:cNvSpPr>
              <a:spLocks/>
            </p:cNvSpPr>
            <p:nvPr/>
          </p:nvSpPr>
          <p:spPr bwMode="auto">
            <a:xfrm>
              <a:off x="3013" y="1408"/>
              <a:ext cx="66" cy="54"/>
            </a:xfrm>
            <a:custGeom>
              <a:avLst/>
              <a:gdLst>
                <a:gd name="T0" fmla="*/ 1 w 91"/>
                <a:gd name="T1" fmla="*/ 0 h 78"/>
                <a:gd name="T2" fmla="*/ 1 w 91"/>
                <a:gd name="T3" fmla="*/ 0 h 78"/>
                <a:gd name="T4" fmla="*/ 1 w 91"/>
                <a:gd name="T5" fmla="*/ 1 h 78"/>
                <a:gd name="T6" fmla="*/ 1 w 91"/>
                <a:gd name="T7" fmla="*/ 1 h 78"/>
                <a:gd name="T8" fmla="*/ 1 w 91"/>
                <a:gd name="T9" fmla="*/ 1 h 78"/>
                <a:gd name="T10" fmla="*/ 1 w 91"/>
                <a:gd name="T11" fmla="*/ 1 h 78"/>
                <a:gd name="T12" fmla="*/ 1 w 91"/>
                <a:gd name="T13" fmla="*/ 1 h 78"/>
                <a:gd name="T14" fmla="*/ 1 w 91"/>
                <a:gd name="T15" fmla="*/ 1 h 78"/>
                <a:gd name="T16" fmla="*/ 1 w 91"/>
                <a:gd name="T17" fmla="*/ 1 h 78"/>
                <a:gd name="T18" fmla="*/ 1 w 91"/>
                <a:gd name="T19" fmla="*/ 1 h 78"/>
                <a:gd name="T20" fmla="*/ 1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a:solidFill>
                <a:srgbClr val="000000"/>
              </a:solidFill>
              <a:round/>
              <a:headEnd/>
              <a:tailEnd/>
            </a:ln>
          </p:spPr>
          <p:txBody>
            <a:bodyPr/>
            <a:lstStyle/>
            <a:p>
              <a:endParaRPr lang="en-US"/>
            </a:p>
          </p:txBody>
        </p:sp>
        <p:sp>
          <p:nvSpPr>
            <p:cNvPr id="60461" name="Freeform 44"/>
            <p:cNvSpPr>
              <a:spLocks/>
            </p:cNvSpPr>
            <p:nvPr/>
          </p:nvSpPr>
          <p:spPr bwMode="auto">
            <a:xfrm>
              <a:off x="2969" y="1195"/>
              <a:ext cx="34" cy="63"/>
            </a:xfrm>
            <a:custGeom>
              <a:avLst/>
              <a:gdLst>
                <a:gd name="T0" fmla="*/ 0 w 46"/>
                <a:gd name="T1" fmla="*/ 1 h 93"/>
                <a:gd name="T2" fmla="*/ 1 w 46"/>
                <a:gd name="T3" fmla="*/ 0 h 93"/>
                <a:gd name="T4" fmla="*/ 1 w 46"/>
                <a:gd name="T5" fmla="*/ 1 h 93"/>
                <a:gd name="T6" fmla="*/ 0 w 46"/>
                <a:gd name="T7" fmla="*/ 1 h 93"/>
                <a:gd name="T8" fmla="*/ 0 w 46"/>
                <a:gd name="T9" fmla="*/ 1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12700" cap="rnd">
              <a:solidFill>
                <a:srgbClr val="000000"/>
              </a:solidFill>
              <a:round/>
              <a:headEnd/>
              <a:tailEnd/>
            </a:ln>
          </p:spPr>
          <p:txBody>
            <a:bodyPr/>
            <a:lstStyle/>
            <a:p>
              <a:endParaRPr lang="en-US"/>
            </a:p>
          </p:txBody>
        </p:sp>
        <p:sp>
          <p:nvSpPr>
            <p:cNvPr id="60462" name="Freeform 45"/>
            <p:cNvSpPr>
              <a:spLocks/>
            </p:cNvSpPr>
            <p:nvPr/>
          </p:nvSpPr>
          <p:spPr bwMode="auto">
            <a:xfrm>
              <a:off x="2937" y="1066"/>
              <a:ext cx="33" cy="22"/>
            </a:xfrm>
            <a:custGeom>
              <a:avLst/>
              <a:gdLst>
                <a:gd name="T0" fmla="*/ 0 w 46"/>
                <a:gd name="T1" fmla="*/ 1 h 32"/>
                <a:gd name="T2" fmla="*/ 0 w 46"/>
                <a:gd name="T3" fmla="*/ 1 h 32"/>
                <a:gd name="T4" fmla="*/ 1 w 46"/>
                <a:gd name="T5" fmla="*/ 1 h 32"/>
                <a:gd name="T6" fmla="*/ 1 w 46"/>
                <a:gd name="T7" fmla="*/ 0 h 32"/>
                <a:gd name="T8" fmla="*/ 1 w 46"/>
                <a:gd name="T9" fmla="*/ 1 h 32"/>
                <a:gd name="T10" fmla="*/ 1 w 46"/>
                <a:gd name="T11" fmla="*/ 1 h 32"/>
                <a:gd name="T12" fmla="*/ 0 w 46"/>
                <a:gd name="T13" fmla="*/ 1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12700" cap="rnd">
              <a:solidFill>
                <a:srgbClr val="000000"/>
              </a:solidFill>
              <a:round/>
              <a:headEnd/>
              <a:tailEnd/>
            </a:ln>
          </p:spPr>
          <p:txBody>
            <a:bodyPr/>
            <a:lstStyle/>
            <a:p>
              <a:endParaRPr lang="en-US"/>
            </a:p>
          </p:txBody>
        </p:sp>
        <p:sp>
          <p:nvSpPr>
            <p:cNvPr id="60463" name="Freeform 46"/>
            <p:cNvSpPr>
              <a:spLocks/>
            </p:cNvSpPr>
            <p:nvPr/>
          </p:nvSpPr>
          <p:spPr bwMode="auto">
            <a:xfrm>
              <a:off x="2435" y="1620"/>
              <a:ext cx="34" cy="44"/>
            </a:xfrm>
            <a:custGeom>
              <a:avLst/>
              <a:gdLst>
                <a:gd name="T0" fmla="*/ 0 w 45"/>
                <a:gd name="T1" fmla="*/ 0 h 62"/>
                <a:gd name="T2" fmla="*/ 2 w 45"/>
                <a:gd name="T3" fmla="*/ 1 h 62"/>
                <a:gd name="T4" fmla="*/ 2 w 45"/>
                <a:gd name="T5" fmla="*/ 1 h 62"/>
                <a:gd name="T6" fmla="*/ 2 w 45"/>
                <a:gd name="T7" fmla="*/ 1 h 62"/>
                <a:gd name="T8" fmla="*/ 0 w 45"/>
                <a:gd name="T9" fmla="*/ 1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12700" cap="rnd">
              <a:solidFill>
                <a:srgbClr val="000000"/>
              </a:solidFill>
              <a:round/>
              <a:headEnd/>
              <a:tailEnd/>
            </a:ln>
          </p:spPr>
          <p:txBody>
            <a:bodyPr/>
            <a:lstStyle/>
            <a:p>
              <a:endParaRPr lang="en-US"/>
            </a:p>
          </p:txBody>
        </p:sp>
        <p:sp>
          <p:nvSpPr>
            <p:cNvPr id="60464" name="Freeform 47"/>
            <p:cNvSpPr>
              <a:spLocks/>
            </p:cNvSpPr>
            <p:nvPr/>
          </p:nvSpPr>
          <p:spPr bwMode="auto">
            <a:xfrm>
              <a:off x="3013" y="1066"/>
              <a:ext cx="24" cy="44"/>
            </a:xfrm>
            <a:custGeom>
              <a:avLst/>
              <a:gdLst>
                <a:gd name="T0" fmla="*/ 0 w 32"/>
                <a:gd name="T1" fmla="*/ 1 h 62"/>
                <a:gd name="T2" fmla="*/ 2 w 32"/>
                <a:gd name="T3" fmla="*/ 1 h 62"/>
                <a:gd name="T4" fmla="*/ 2 w 32"/>
                <a:gd name="T5" fmla="*/ 1 h 62"/>
                <a:gd name="T6" fmla="*/ 2 w 32"/>
                <a:gd name="T7" fmla="*/ 0 h 62"/>
                <a:gd name="T8" fmla="*/ 0 w 32"/>
                <a:gd name="T9" fmla="*/ 1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12700" cap="rnd">
              <a:solidFill>
                <a:srgbClr val="000000"/>
              </a:solidFill>
              <a:round/>
              <a:headEnd/>
              <a:tailEnd/>
            </a:ln>
          </p:spPr>
          <p:txBody>
            <a:bodyPr/>
            <a:lstStyle/>
            <a:p>
              <a:endParaRPr lang="en-US"/>
            </a:p>
          </p:txBody>
        </p:sp>
        <p:sp>
          <p:nvSpPr>
            <p:cNvPr id="60465" name="Freeform 48"/>
            <p:cNvSpPr>
              <a:spLocks/>
            </p:cNvSpPr>
            <p:nvPr/>
          </p:nvSpPr>
          <p:spPr bwMode="auto">
            <a:xfrm>
              <a:off x="3035" y="1472"/>
              <a:ext cx="23" cy="22"/>
            </a:xfrm>
            <a:custGeom>
              <a:avLst/>
              <a:gdLst>
                <a:gd name="T0" fmla="*/ 2 w 30"/>
                <a:gd name="T1" fmla="*/ 0 h 32"/>
                <a:gd name="T2" fmla="*/ 0 w 30"/>
                <a:gd name="T3" fmla="*/ 1 h 32"/>
                <a:gd name="T4" fmla="*/ 0 w 30"/>
                <a:gd name="T5" fmla="*/ 1 h 32"/>
                <a:gd name="T6" fmla="*/ 2 w 30"/>
                <a:gd name="T7" fmla="*/ 0 h 32"/>
                <a:gd name="T8" fmla="*/ 2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12700" cap="rnd">
              <a:solidFill>
                <a:srgbClr val="000000"/>
              </a:solidFill>
              <a:round/>
              <a:headEnd/>
              <a:tailEnd/>
            </a:ln>
          </p:spPr>
          <p:txBody>
            <a:bodyPr/>
            <a:lstStyle/>
            <a:p>
              <a:endParaRPr lang="en-US"/>
            </a:p>
          </p:txBody>
        </p:sp>
        <p:sp>
          <p:nvSpPr>
            <p:cNvPr id="60466" name="Freeform 49"/>
            <p:cNvSpPr>
              <a:spLocks/>
            </p:cNvSpPr>
            <p:nvPr/>
          </p:nvSpPr>
          <p:spPr bwMode="auto">
            <a:xfrm>
              <a:off x="3199" y="1791"/>
              <a:ext cx="12" cy="24"/>
            </a:xfrm>
            <a:custGeom>
              <a:avLst/>
              <a:gdLst>
                <a:gd name="T0" fmla="*/ 0 w 17"/>
                <a:gd name="T1" fmla="*/ 0 h 32"/>
                <a:gd name="T2" fmla="*/ 1 w 17"/>
                <a:gd name="T3" fmla="*/ 2 h 32"/>
                <a:gd name="T4" fmla="*/ 1 w 17"/>
                <a:gd name="T5" fmla="*/ 2 h 32"/>
                <a:gd name="T6" fmla="*/ 0 w 17"/>
                <a:gd name="T7" fmla="*/ 2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12700" cap="rnd">
              <a:solidFill>
                <a:srgbClr val="000000"/>
              </a:solidFill>
              <a:round/>
              <a:headEnd/>
              <a:tailEnd/>
            </a:ln>
          </p:spPr>
          <p:txBody>
            <a:bodyPr/>
            <a:lstStyle/>
            <a:p>
              <a:endParaRPr lang="en-US"/>
            </a:p>
          </p:txBody>
        </p:sp>
        <p:sp>
          <p:nvSpPr>
            <p:cNvPr id="60467" name="Freeform 50"/>
            <p:cNvSpPr>
              <a:spLocks/>
            </p:cNvSpPr>
            <p:nvPr/>
          </p:nvSpPr>
          <p:spPr bwMode="auto">
            <a:xfrm>
              <a:off x="3199" y="1386"/>
              <a:ext cx="22" cy="32"/>
            </a:xfrm>
            <a:custGeom>
              <a:avLst/>
              <a:gdLst>
                <a:gd name="T0" fmla="*/ 1 w 31"/>
                <a:gd name="T1" fmla="*/ 0 h 47"/>
                <a:gd name="T2" fmla="*/ 0 w 31"/>
                <a:gd name="T3" fmla="*/ 1 h 47"/>
                <a:gd name="T4" fmla="*/ 0 w 31"/>
                <a:gd name="T5" fmla="*/ 1 h 47"/>
                <a:gd name="T6" fmla="*/ 1 w 31"/>
                <a:gd name="T7" fmla="*/ 1 h 47"/>
                <a:gd name="T8" fmla="*/ 1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en-US"/>
            </a:p>
          </p:txBody>
        </p:sp>
        <p:sp>
          <p:nvSpPr>
            <p:cNvPr id="60468" name="Freeform 51"/>
            <p:cNvSpPr>
              <a:spLocks/>
            </p:cNvSpPr>
            <p:nvPr/>
          </p:nvSpPr>
          <p:spPr bwMode="auto">
            <a:xfrm>
              <a:off x="3178" y="2410"/>
              <a:ext cx="53" cy="54"/>
            </a:xfrm>
            <a:custGeom>
              <a:avLst/>
              <a:gdLst>
                <a:gd name="T0" fmla="*/ 1 w 75"/>
                <a:gd name="T1" fmla="*/ 0 h 78"/>
                <a:gd name="T2" fmla="*/ 1 w 75"/>
                <a:gd name="T3" fmla="*/ 1 h 78"/>
                <a:gd name="T4" fmla="*/ 0 w 75"/>
                <a:gd name="T5" fmla="*/ 1 h 78"/>
                <a:gd name="T6" fmla="*/ 0 w 75"/>
                <a:gd name="T7" fmla="*/ 1 h 78"/>
                <a:gd name="T8" fmla="*/ 1 w 75"/>
                <a:gd name="T9" fmla="*/ 1 h 78"/>
                <a:gd name="T10" fmla="*/ 1 w 75"/>
                <a:gd name="T11" fmla="*/ 1 h 78"/>
                <a:gd name="T12" fmla="*/ 1 w 75"/>
                <a:gd name="T13" fmla="*/ 1 h 78"/>
                <a:gd name="T14" fmla="*/ 1 w 75"/>
                <a:gd name="T15" fmla="*/ 1 h 78"/>
                <a:gd name="T16" fmla="*/ 1 w 75"/>
                <a:gd name="T17" fmla="*/ 1 h 78"/>
                <a:gd name="T18" fmla="*/ 1 w 75"/>
                <a:gd name="T19" fmla="*/ 1 h 78"/>
                <a:gd name="T20" fmla="*/ 1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69" name="Freeform 52"/>
            <p:cNvSpPr>
              <a:spLocks/>
            </p:cNvSpPr>
            <p:nvPr/>
          </p:nvSpPr>
          <p:spPr bwMode="auto">
            <a:xfrm>
              <a:off x="2894" y="2315"/>
              <a:ext cx="164" cy="235"/>
            </a:xfrm>
            <a:custGeom>
              <a:avLst/>
              <a:gdLst>
                <a:gd name="T0" fmla="*/ 1 w 224"/>
                <a:gd name="T1" fmla="*/ 1 h 339"/>
                <a:gd name="T2" fmla="*/ 0 w 224"/>
                <a:gd name="T3" fmla="*/ 1 h 339"/>
                <a:gd name="T4" fmla="*/ 1 w 224"/>
                <a:gd name="T5" fmla="*/ 1 h 339"/>
                <a:gd name="T6" fmla="*/ 1 w 224"/>
                <a:gd name="T7" fmla="*/ 1 h 339"/>
                <a:gd name="T8" fmla="*/ 1 w 224"/>
                <a:gd name="T9" fmla="*/ 1 h 339"/>
                <a:gd name="T10" fmla="*/ 1 w 224"/>
                <a:gd name="T11" fmla="*/ 1 h 339"/>
                <a:gd name="T12" fmla="*/ 1 w 224"/>
                <a:gd name="T13" fmla="*/ 1 h 339"/>
                <a:gd name="T14" fmla="*/ 1 w 224"/>
                <a:gd name="T15" fmla="*/ 1 h 339"/>
                <a:gd name="T16" fmla="*/ 2 w 224"/>
                <a:gd name="T17" fmla="*/ 2 h 339"/>
                <a:gd name="T18" fmla="*/ 2 w 224"/>
                <a:gd name="T19" fmla="*/ 2 h 339"/>
                <a:gd name="T20" fmla="*/ 2 w 224"/>
                <a:gd name="T21" fmla="*/ 1 h 339"/>
                <a:gd name="T22" fmla="*/ 2 w 224"/>
                <a:gd name="T23" fmla="*/ 1 h 339"/>
                <a:gd name="T24" fmla="*/ 2 w 224"/>
                <a:gd name="T25" fmla="*/ 1 h 339"/>
                <a:gd name="T26" fmla="*/ 2 w 224"/>
                <a:gd name="T27" fmla="*/ 1 h 339"/>
                <a:gd name="T28" fmla="*/ 2 w 224"/>
                <a:gd name="T29" fmla="*/ 1 h 339"/>
                <a:gd name="T30" fmla="*/ 2 w 224"/>
                <a:gd name="T31" fmla="*/ 1 h 339"/>
                <a:gd name="T32" fmla="*/ 2 w 224"/>
                <a:gd name="T33" fmla="*/ 1 h 339"/>
                <a:gd name="T34" fmla="*/ 2 w 224"/>
                <a:gd name="T35" fmla="*/ 1 h 339"/>
                <a:gd name="T36" fmla="*/ 3 w 224"/>
                <a:gd name="T37" fmla="*/ 1 h 339"/>
                <a:gd name="T38" fmla="*/ 3 w 224"/>
                <a:gd name="T39" fmla="*/ 1 h 339"/>
                <a:gd name="T40" fmla="*/ 3 w 224"/>
                <a:gd name="T41" fmla="*/ 1 h 339"/>
                <a:gd name="T42" fmla="*/ 3 w 224"/>
                <a:gd name="T43" fmla="*/ 1 h 339"/>
                <a:gd name="T44" fmla="*/ 2 w 224"/>
                <a:gd name="T45" fmla="*/ 1 h 339"/>
                <a:gd name="T46" fmla="*/ 1 w 224"/>
                <a:gd name="T47" fmla="*/ 1 h 339"/>
                <a:gd name="T48" fmla="*/ 1 w 224"/>
                <a:gd name="T49" fmla="*/ 1 h 339"/>
                <a:gd name="T50" fmla="*/ 1 w 224"/>
                <a:gd name="T51" fmla="*/ 1 h 339"/>
                <a:gd name="T52" fmla="*/ 1 w 224"/>
                <a:gd name="T53" fmla="*/ 1 h 339"/>
                <a:gd name="T54" fmla="*/ 2 w 224"/>
                <a:gd name="T55" fmla="*/ 1 h 339"/>
                <a:gd name="T56" fmla="*/ 2 w 224"/>
                <a:gd name="T57" fmla="*/ 0 h 339"/>
                <a:gd name="T58" fmla="*/ 1 w 224"/>
                <a:gd name="T59" fmla="*/ 0 h 339"/>
                <a:gd name="T60" fmla="*/ 1 w 224"/>
                <a:gd name="T61" fmla="*/ 1 h 339"/>
                <a:gd name="T62" fmla="*/ 1 w 224"/>
                <a:gd name="T63" fmla="*/ 1 h 339"/>
                <a:gd name="T64" fmla="*/ 1 w 224"/>
                <a:gd name="T65" fmla="*/ 1 h 339"/>
                <a:gd name="T66" fmla="*/ 1 w 224"/>
                <a:gd name="T67" fmla="*/ 1 h 339"/>
                <a:gd name="T68" fmla="*/ 1 w 224"/>
                <a:gd name="T69" fmla="*/ 1 h 339"/>
                <a:gd name="T70" fmla="*/ 1 w 224"/>
                <a:gd name="T71" fmla="*/ 1 h 339"/>
                <a:gd name="T72" fmla="*/ 1 w 224"/>
                <a:gd name="T73" fmla="*/ 1 h 339"/>
                <a:gd name="T74" fmla="*/ 1 w 224"/>
                <a:gd name="T75" fmla="*/ 1 h 339"/>
                <a:gd name="T76" fmla="*/ 1 w 224"/>
                <a:gd name="T77" fmla="*/ 1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a:solidFill>
                <a:srgbClr val="000000"/>
              </a:solidFill>
              <a:round/>
              <a:headEnd/>
              <a:tailEnd/>
            </a:ln>
          </p:spPr>
          <p:txBody>
            <a:bodyPr/>
            <a:lstStyle/>
            <a:p>
              <a:endParaRPr lang="en-US"/>
            </a:p>
          </p:txBody>
        </p:sp>
        <p:sp>
          <p:nvSpPr>
            <p:cNvPr id="60470" name="Freeform 53"/>
            <p:cNvSpPr>
              <a:spLocks/>
            </p:cNvSpPr>
            <p:nvPr/>
          </p:nvSpPr>
          <p:spPr bwMode="auto">
            <a:xfrm>
              <a:off x="2969" y="2315"/>
              <a:ext cx="187" cy="159"/>
            </a:xfrm>
            <a:custGeom>
              <a:avLst/>
              <a:gdLst>
                <a:gd name="T0" fmla="*/ 3 w 255"/>
                <a:gd name="T1" fmla="*/ 1 h 231"/>
                <a:gd name="T2" fmla="*/ 2 w 255"/>
                <a:gd name="T3" fmla="*/ 1 h 231"/>
                <a:gd name="T4" fmla="*/ 2 w 255"/>
                <a:gd name="T5" fmla="*/ 1 h 231"/>
                <a:gd name="T6" fmla="*/ 1 w 255"/>
                <a:gd name="T7" fmla="*/ 1 h 231"/>
                <a:gd name="T8" fmla="*/ 1 w 255"/>
                <a:gd name="T9" fmla="*/ 1 h 231"/>
                <a:gd name="T10" fmla="*/ 1 w 255"/>
                <a:gd name="T11" fmla="*/ 1 h 231"/>
                <a:gd name="T12" fmla="*/ 1 w 255"/>
                <a:gd name="T13" fmla="*/ 0 h 231"/>
                <a:gd name="T14" fmla="*/ 1 w 255"/>
                <a:gd name="T15" fmla="*/ 1 h 231"/>
                <a:gd name="T16" fmla="*/ 1 w 255"/>
                <a:gd name="T17" fmla="*/ 1 h 231"/>
                <a:gd name="T18" fmla="*/ 1 w 255"/>
                <a:gd name="T19" fmla="*/ 1 h 231"/>
                <a:gd name="T20" fmla="*/ 1 w 255"/>
                <a:gd name="T21" fmla="*/ 1 h 231"/>
                <a:gd name="T22" fmla="*/ 1 w 255"/>
                <a:gd name="T23" fmla="*/ 1 h 231"/>
                <a:gd name="T24" fmla="*/ 1 w 255"/>
                <a:gd name="T25" fmla="*/ 1 h 231"/>
                <a:gd name="T26" fmla="*/ 1 w 255"/>
                <a:gd name="T27" fmla="*/ 1 h 231"/>
                <a:gd name="T28" fmla="*/ 1 w 255"/>
                <a:gd name="T29" fmla="*/ 1 h 231"/>
                <a:gd name="T30" fmla="*/ 1 w 255"/>
                <a:gd name="T31" fmla="*/ 1 h 231"/>
                <a:gd name="T32" fmla="*/ 0 w 255"/>
                <a:gd name="T33" fmla="*/ 1 h 231"/>
                <a:gd name="T34" fmla="*/ 1 w 255"/>
                <a:gd name="T35" fmla="*/ 1 h 231"/>
                <a:gd name="T36" fmla="*/ 1 w 255"/>
                <a:gd name="T37" fmla="*/ 1 h 231"/>
                <a:gd name="T38" fmla="*/ 1 w 255"/>
                <a:gd name="T39" fmla="*/ 1 h 231"/>
                <a:gd name="T40" fmla="*/ 1 w 255"/>
                <a:gd name="T41" fmla="*/ 1 h 231"/>
                <a:gd name="T42" fmla="*/ 1 w 255"/>
                <a:gd name="T43" fmla="*/ 1 h 231"/>
                <a:gd name="T44" fmla="*/ 1 w 255"/>
                <a:gd name="T45" fmla="*/ 1 h 231"/>
                <a:gd name="T46" fmla="*/ 1 w 255"/>
                <a:gd name="T47" fmla="*/ 1 h 231"/>
                <a:gd name="T48" fmla="*/ 2 w 255"/>
                <a:gd name="T49" fmla="*/ 1 h 231"/>
                <a:gd name="T50" fmla="*/ 2 w 255"/>
                <a:gd name="T51" fmla="*/ 1 h 231"/>
                <a:gd name="T52" fmla="*/ 2 w 255"/>
                <a:gd name="T53" fmla="*/ 1 h 231"/>
                <a:gd name="T54" fmla="*/ 2 w 255"/>
                <a:gd name="T55" fmla="*/ 1 h 231"/>
                <a:gd name="T56" fmla="*/ 3 w 255"/>
                <a:gd name="T57" fmla="*/ 1 h 231"/>
                <a:gd name="T58" fmla="*/ 3 w 255"/>
                <a:gd name="T59" fmla="*/ 1 h 231"/>
                <a:gd name="T60" fmla="*/ 3 w 255"/>
                <a:gd name="T61" fmla="*/ 1 h 231"/>
                <a:gd name="T62" fmla="*/ 3 w 255"/>
                <a:gd name="T63" fmla="*/ 1 h 231"/>
                <a:gd name="T64" fmla="*/ 3 w 255"/>
                <a:gd name="T65" fmla="*/ 1 h 231"/>
                <a:gd name="T66" fmla="*/ 3 w 255"/>
                <a:gd name="T67" fmla="*/ 1 h 231"/>
                <a:gd name="T68" fmla="*/ 3 w 255"/>
                <a:gd name="T69" fmla="*/ 1 h 231"/>
                <a:gd name="T70" fmla="*/ 3 w 255"/>
                <a:gd name="T71" fmla="*/ 1 h 231"/>
                <a:gd name="T72" fmla="*/ 3 w 255"/>
                <a:gd name="T73" fmla="*/ 1 h 231"/>
                <a:gd name="T74" fmla="*/ 3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a:solidFill>
                <a:srgbClr val="000000"/>
              </a:solidFill>
              <a:round/>
              <a:headEnd/>
              <a:tailEnd/>
            </a:ln>
          </p:spPr>
          <p:txBody>
            <a:bodyPr/>
            <a:lstStyle/>
            <a:p>
              <a:endParaRPr lang="en-US"/>
            </a:p>
          </p:txBody>
        </p:sp>
        <p:sp>
          <p:nvSpPr>
            <p:cNvPr id="60471" name="Freeform 54"/>
            <p:cNvSpPr>
              <a:spLocks/>
            </p:cNvSpPr>
            <p:nvPr/>
          </p:nvSpPr>
          <p:spPr bwMode="auto">
            <a:xfrm>
              <a:off x="3133" y="2379"/>
              <a:ext cx="67" cy="95"/>
            </a:xfrm>
            <a:custGeom>
              <a:avLst/>
              <a:gdLst>
                <a:gd name="T0" fmla="*/ 1 w 91"/>
                <a:gd name="T1" fmla="*/ 1 h 139"/>
                <a:gd name="T2" fmla="*/ 1 w 91"/>
                <a:gd name="T3" fmla="*/ 0 h 139"/>
                <a:gd name="T4" fmla="*/ 1 w 91"/>
                <a:gd name="T5" fmla="*/ 0 h 139"/>
                <a:gd name="T6" fmla="*/ 0 w 91"/>
                <a:gd name="T7" fmla="*/ 1 h 139"/>
                <a:gd name="T8" fmla="*/ 1 w 91"/>
                <a:gd name="T9" fmla="*/ 1 h 139"/>
                <a:gd name="T10" fmla="*/ 0 w 91"/>
                <a:gd name="T11" fmla="*/ 1 h 139"/>
                <a:gd name="T12" fmla="*/ 1 w 91"/>
                <a:gd name="T13" fmla="*/ 1 h 139"/>
                <a:gd name="T14" fmla="*/ 1 w 91"/>
                <a:gd name="T15" fmla="*/ 1 h 139"/>
                <a:gd name="T16" fmla="*/ 1 w 91"/>
                <a:gd name="T17" fmla="*/ 1 h 139"/>
                <a:gd name="T18" fmla="*/ 1 w 91"/>
                <a:gd name="T19" fmla="*/ 1 h 139"/>
                <a:gd name="T20" fmla="*/ 1 w 91"/>
                <a:gd name="T21" fmla="*/ 1 h 139"/>
                <a:gd name="T22" fmla="*/ 1 w 91"/>
                <a:gd name="T23" fmla="*/ 1 h 139"/>
                <a:gd name="T24" fmla="*/ 1 w 91"/>
                <a:gd name="T25" fmla="*/ 1 h 139"/>
                <a:gd name="T26" fmla="*/ 1 w 91"/>
                <a:gd name="T27" fmla="*/ 1 h 139"/>
                <a:gd name="T28" fmla="*/ 1 w 91"/>
                <a:gd name="T29" fmla="*/ 1 h 139"/>
                <a:gd name="T30" fmla="*/ 1 w 91"/>
                <a:gd name="T31" fmla="*/ 1 h 139"/>
                <a:gd name="T32" fmla="*/ 1 w 91"/>
                <a:gd name="T33" fmla="*/ 1 h 139"/>
                <a:gd name="T34" fmla="*/ 1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72" name="Freeform 55"/>
            <p:cNvSpPr>
              <a:spLocks/>
            </p:cNvSpPr>
            <p:nvPr/>
          </p:nvSpPr>
          <p:spPr bwMode="auto">
            <a:xfrm>
              <a:off x="2837" y="2358"/>
              <a:ext cx="89" cy="32"/>
            </a:xfrm>
            <a:custGeom>
              <a:avLst/>
              <a:gdLst>
                <a:gd name="T0" fmla="*/ 1 w 120"/>
                <a:gd name="T1" fmla="*/ 1 h 47"/>
                <a:gd name="T2" fmla="*/ 1 w 120"/>
                <a:gd name="T3" fmla="*/ 1 h 47"/>
                <a:gd name="T4" fmla="*/ 1 w 120"/>
                <a:gd name="T5" fmla="*/ 1 h 47"/>
                <a:gd name="T6" fmla="*/ 1 w 120"/>
                <a:gd name="T7" fmla="*/ 1 h 47"/>
                <a:gd name="T8" fmla="*/ 1 w 120"/>
                <a:gd name="T9" fmla="*/ 1 h 47"/>
                <a:gd name="T10" fmla="*/ 1 w 120"/>
                <a:gd name="T11" fmla="*/ 0 h 47"/>
                <a:gd name="T12" fmla="*/ 1 w 120"/>
                <a:gd name="T13" fmla="*/ 0 h 47"/>
                <a:gd name="T14" fmla="*/ 1 w 120"/>
                <a:gd name="T15" fmla="*/ 0 h 47"/>
                <a:gd name="T16" fmla="*/ 1 w 120"/>
                <a:gd name="T17" fmla="*/ 0 h 47"/>
                <a:gd name="T18" fmla="*/ 1 w 120"/>
                <a:gd name="T19" fmla="*/ 0 h 47"/>
                <a:gd name="T20" fmla="*/ 0 w 120"/>
                <a:gd name="T21" fmla="*/ 1 h 47"/>
                <a:gd name="T22" fmla="*/ 1 w 120"/>
                <a:gd name="T23" fmla="*/ 1 h 47"/>
                <a:gd name="T24" fmla="*/ 1 w 120"/>
                <a:gd name="T25" fmla="*/ 1 h 47"/>
                <a:gd name="T26" fmla="*/ 1 w 120"/>
                <a:gd name="T27" fmla="*/ 1 h 47"/>
                <a:gd name="T28" fmla="*/ 1 w 120"/>
                <a:gd name="T29" fmla="*/ 1 h 47"/>
                <a:gd name="T30" fmla="*/ 1 w 120"/>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a:solidFill>
                <a:srgbClr val="000000"/>
              </a:solidFill>
              <a:round/>
              <a:headEnd/>
              <a:tailEnd/>
            </a:ln>
          </p:spPr>
          <p:txBody>
            <a:bodyPr/>
            <a:lstStyle/>
            <a:p>
              <a:endParaRPr lang="en-US"/>
            </a:p>
          </p:txBody>
        </p:sp>
        <p:sp>
          <p:nvSpPr>
            <p:cNvPr id="60473" name="Line 56"/>
            <p:cNvSpPr>
              <a:spLocks noChangeShapeType="1"/>
            </p:cNvSpPr>
            <p:nvPr/>
          </p:nvSpPr>
          <p:spPr bwMode="auto">
            <a:xfrm>
              <a:off x="3133" y="2315"/>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474" name="Line 57"/>
            <p:cNvSpPr>
              <a:spLocks noChangeShapeType="1"/>
            </p:cNvSpPr>
            <p:nvPr/>
          </p:nvSpPr>
          <p:spPr bwMode="auto">
            <a:xfrm>
              <a:off x="3112" y="226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475" name="Line 58"/>
            <p:cNvSpPr>
              <a:spLocks noChangeShapeType="1"/>
            </p:cNvSpPr>
            <p:nvPr/>
          </p:nvSpPr>
          <p:spPr bwMode="auto">
            <a:xfrm>
              <a:off x="3112" y="2229"/>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476" name="Freeform 59"/>
            <p:cNvSpPr>
              <a:spLocks/>
            </p:cNvSpPr>
            <p:nvPr/>
          </p:nvSpPr>
          <p:spPr bwMode="auto">
            <a:xfrm>
              <a:off x="3003" y="2219"/>
              <a:ext cx="44" cy="32"/>
            </a:xfrm>
            <a:custGeom>
              <a:avLst/>
              <a:gdLst>
                <a:gd name="T0" fmla="*/ 0 w 60"/>
                <a:gd name="T1" fmla="*/ 0 h 47"/>
                <a:gd name="T2" fmla="*/ 0 w 60"/>
                <a:gd name="T3" fmla="*/ 1 h 47"/>
                <a:gd name="T4" fmla="*/ 0 w 60"/>
                <a:gd name="T5" fmla="*/ 1 h 47"/>
                <a:gd name="T6" fmla="*/ 1 w 60"/>
                <a:gd name="T7" fmla="*/ 1 h 47"/>
                <a:gd name="T8" fmla="*/ 1 w 60"/>
                <a:gd name="T9" fmla="*/ 1 h 47"/>
                <a:gd name="T10" fmla="*/ 1 w 60"/>
                <a:gd name="T11" fmla="*/ 1 h 47"/>
                <a:gd name="T12" fmla="*/ 1 w 60"/>
                <a:gd name="T13" fmla="*/ 1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a:solidFill>
                <a:srgbClr val="000000"/>
              </a:solidFill>
              <a:round/>
              <a:headEnd/>
              <a:tailEnd/>
            </a:ln>
          </p:spPr>
          <p:txBody>
            <a:bodyPr/>
            <a:lstStyle/>
            <a:p>
              <a:endParaRPr lang="en-US"/>
            </a:p>
          </p:txBody>
        </p:sp>
        <p:sp>
          <p:nvSpPr>
            <p:cNvPr id="60477" name="Freeform 60"/>
            <p:cNvSpPr>
              <a:spLocks/>
            </p:cNvSpPr>
            <p:nvPr/>
          </p:nvSpPr>
          <p:spPr bwMode="auto">
            <a:xfrm>
              <a:off x="3133" y="2336"/>
              <a:ext cx="12" cy="12"/>
            </a:xfrm>
            <a:custGeom>
              <a:avLst/>
              <a:gdLst>
                <a:gd name="T0" fmla="*/ 0 w 17"/>
                <a:gd name="T1" fmla="*/ 1 h 17"/>
                <a:gd name="T2" fmla="*/ 1 w 17"/>
                <a:gd name="T3" fmla="*/ 1 h 17"/>
                <a:gd name="T4" fmla="*/ 1 w 17"/>
                <a:gd name="T5" fmla="*/ 0 h 17"/>
                <a:gd name="T6" fmla="*/ 0 w 17"/>
                <a:gd name="T7" fmla="*/ 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60478" name="Freeform 61"/>
            <p:cNvSpPr>
              <a:spLocks/>
            </p:cNvSpPr>
            <p:nvPr/>
          </p:nvSpPr>
          <p:spPr bwMode="auto">
            <a:xfrm>
              <a:off x="3056" y="2229"/>
              <a:ext cx="14" cy="11"/>
            </a:xfrm>
            <a:custGeom>
              <a:avLst/>
              <a:gdLst>
                <a:gd name="T0" fmla="*/ 2 w 17"/>
                <a:gd name="T1" fmla="*/ 0 h 17"/>
                <a:gd name="T2" fmla="*/ 0 w 17"/>
                <a:gd name="T3" fmla="*/ 0 h 17"/>
                <a:gd name="T4" fmla="*/ 0 w 17"/>
                <a:gd name="T5" fmla="*/ 1 h 17"/>
                <a:gd name="T6" fmla="*/ 2 w 17"/>
                <a:gd name="T7" fmla="*/ 1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sp>
          <p:nvSpPr>
            <p:cNvPr id="60479" name="Freeform 62"/>
            <p:cNvSpPr>
              <a:spLocks/>
            </p:cNvSpPr>
            <p:nvPr/>
          </p:nvSpPr>
          <p:spPr bwMode="auto">
            <a:xfrm>
              <a:off x="3133" y="2282"/>
              <a:ext cx="12" cy="12"/>
            </a:xfrm>
            <a:custGeom>
              <a:avLst/>
              <a:gdLst>
                <a:gd name="T0" fmla="*/ 0 w 17"/>
                <a:gd name="T1" fmla="*/ 0 h 17"/>
                <a:gd name="T2" fmla="*/ 1 w 17"/>
                <a:gd name="T3" fmla="*/ 1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en-US"/>
            </a:p>
          </p:txBody>
        </p:sp>
        <p:sp>
          <p:nvSpPr>
            <p:cNvPr id="60480" name="Line 63"/>
            <p:cNvSpPr>
              <a:spLocks noChangeShapeType="1"/>
            </p:cNvSpPr>
            <p:nvPr/>
          </p:nvSpPr>
          <p:spPr bwMode="auto">
            <a:xfrm flipH="1">
              <a:off x="3123" y="2282"/>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481" name="Line 64"/>
            <p:cNvSpPr>
              <a:spLocks noChangeShapeType="1"/>
            </p:cNvSpPr>
            <p:nvPr/>
          </p:nvSpPr>
          <p:spPr bwMode="auto">
            <a:xfrm>
              <a:off x="3123" y="227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482" name="Freeform 65"/>
            <p:cNvSpPr>
              <a:spLocks/>
            </p:cNvSpPr>
            <p:nvPr/>
          </p:nvSpPr>
          <p:spPr bwMode="auto">
            <a:xfrm>
              <a:off x="3102" y="2240"/>
              <a:ext cx="11" cy="13"/>
            </a:xfrm>
            <a:custGeom>
              <a:avLst/>
              <a:gdLst>
                <a:gd name="T0" fmla="*/ 0 w 17"/>
                <a:gd name="T1" fmla="*/ 0 h 17"/>
                <a:gd name="T2" fmla="*/ 1 w 17"/>
                <a:gd name="T3" fmla="*/ 2 h 17"/>
                <a:gd name="T4" fmla="*/ 0 w 17"/>
                <a:gd name="T5" fmla="*/ 2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en-US"/>
            </a:p>
          </p:txBody>
        </p:sp>
        <p:sp>
          <p:nvSpPr>
            <p:cNvPr id="60483" name="Line 66"/>
            <p:cNvSpPr>
              <a:spLocks noChangeShapeType="1"/>
            </p:cNvSpPr>
            <p:nvPr/>
          </p:nvSpPr>
          <p:spPr bwMode="auto">
            <a:xfrm>
              <a:off x="3079" y="2240"/>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484" name="Freeform 67"/>
            <p:cNvSpPr>
              <a:spLocks/>
            </p:cNvSpPr>
            <p:nvPr/>
          </p:nvSpPr>
          <p:spPr bwMode="auto">
            <a:xfrm>
              <a:off x="3112" y="2251"/>
              <a:ext cx="12" cy="11"/>
            </a:xfrm>
            <a:custGeom>
              <a:avLst/>
              <a:gdLst>
                <a:gd name="T0" fmla="*/ 0 w 17"/>
                <a:gd name="T1" fmla="*/ 0 h 17"/>
                <a:gd name="T2" fmla="*/ 1 w 17"/>
                <a:gd name="T3" fmla="*/ 0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12700" cap="rnd">
              <a:solidFill>
                <a:srgbClr val="000000"/>
              </a:solidFill>
              <a:round/>
              <a:headEnd/>
              <a:tailEnd/>
            </a:ln>
          </p:spPr>
          <p:txBody>
            <a:bodyPr/>
            <a:lstStyle/>
            <a:p>
              <a:endParaRPr lang="en-US"/>
            </a:p>
          </p:txBody>
        </p:sp>
        <p:sp>
          <p:nvSpPr>
            <p:cNvPr id="60485" name="Freeform 68"/>
            <p:cNvSpPr>
              <a:spLocks/>
            </p:cNvSpPr>
            <p:nvPr/>
          </p:nvSpPr>
          <p:spPr bwMode="auto">
            <a:xfrm>
              <a:off x="3231" y="3254"/>
              <a:ext cx="22" cy="22"/>
            </a:xfrm>
            <a:custGeom>
              <a:avLst/>
              <a:gdLst>
                <a:gd name="T0" fmla="*/ 1 w 31"/>
                <a:gd name="T1" fmla="*/ 0 h 32"/>
                <a:gd name="T2" fmla="*/ 0 w 31"/>
                <a:gd name="T3" fmla="*/ 1 h 32"/>
                <a:gd name="T4" fmla="*/ 1 w 31"/>
                <a:gd name="T5" fmla="*/ 1 h 32"/>
                <a:gd name="T6" fmla="*/ 1 w 31"/>
                <a:gd name="T7" fmla="*/ 1 h 32"/>
                <a:gd name="T8" fmla="*/ 1 w 31"/>
                <a:gd name="T9" fmla="*/ 1 h 32"/>
                <a:gd name="T10" fmla="*/ 1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86" name="Freeform 69"/>
            <p:cNvSpPr>
              <a:spLocks/>
            </p:cNvSpPr>
            <p:nvPr/>
          </p:nvSpPr>
          <p:spPr bwMode="auto">
            <a:xfrm>
              <a:off x="3220" y="3254"/>
              <a:ext cx="13" cy="11"/>
            </a:xfrm>
            <a:custGeom>
              <a:avLst/>
              <a:gdLst>
                <a:gd name="T0" fmla="*/ 1 w 18"/>
                <a:gd name="T1" fmla="*/ 0 h 17"/>
                <a:gd name="T2" fmla="*/ 0 w 18"/>
                <a:gd name="T3" fmla="*/ 0 h 17"/>
                <a:gd name="T4" fmla="*/ 0 w 18"/>
                <a:gd name="T5" fmla="*/ 1 h 17"/>
                <a:gd name="T6" fmla="*/ 1 w 18"/>
                <a:gd name="T7" fmla="*/ 1 h 17"/>
                <a:gd name="T8" fmla="*/ 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87" name="Freeform 70"/>
            <p:cNvSpPr>
              <a:spLocks/>
            </p:cNvSpPr>
            <p:nvPr/>
          </p:nvSpPr>
          <p:spPr bwMode="auto">
            <a:xfrm>
              <a:off x="3045" y="2794"/>
              <a:ext cx="208" cy="492"/>
            </a:xfrm>
            <a:custGeom>
              <a:avLst/>
              <a:gdLst>
                <a:gd name="T0" fmla="*/ 1 w 284"/>
                <a:gd name="T1" fmla="*/ 3 h 708"/>
                <a:gd name="T2" fmla="*/ 1 w 284"/>
                <a:gd name="T3" fmla="*/ 3 h 708"/>
                <a:gd name="T4" fmla="*/ 1 w 284"/>
                <a:gd name="T5" fmla="*/ 3 h 708"/>
                <a:gd name="T6" fmla="*/ 1 w 284"/>
                <a:gd name="T7" fmla="*/ 3 h 708"/>
                <a:gd name="T8" fmla="*/ 1 w 284"/>
                <a:gd name="T9" fmla="*/ 3 h 708"/>
                <a:gd name="T10" fmla="*/ 1 w 284"/>
                <a:gd name="T11" fmla="*/ 3 h 708"/>
                <a:gd name="T12" fmla="*/ 2 w 284"/>
                <a:gd name="T13" fmla="*/ 3 h 708"/>
                <a:gd name="T14" fmla="*/ 2 w 284"/>
                <a:gd name="T15" fmla="*/ 3 h 708"/>
                <a:gd name="T16" fmla="*/ 1 w 284"/>
                <a:gd name="T17" fmla="*/ 3 h 708"/>
                <a:gd name="T18" fmla="*/ 1 w 284"/>
                <a:gd name="T19" fmla="*/ 3 h 708"/>
                <a:gd name="T20" fmla="*/ 1 w 284"/>
                <a:gd name="T21" fmla="*/ 3 h 708"/>
                <a:gd name="T22" fmla="*/ 2 w 284"/>
                <a:gd name="T23" fmla="*/ 3 h 708"/>
                <a:gd name="T24" fmla="*/ 2 w 284"/>
                <a:gd name="T25" fmla="*/ 3 h 708"/>
                <a:gd name="T26" fmla="*/ 2 w 284"/>
                <a:gd name="T27" fmla="*/ 2 h 708"/>
                <a:gd name="T28" fmla="*/ 2 w 284"/>
                <a:gd name="T29" fmla="*/ 2 h 708"/>
                <a:gd name="T30" fmla="*/ 3 w 284"/>
                <a:gd name="T31" fmla="*/ 2 h 708"/>
                <a:gd name="T32" fmla="*/ 3 w 284"/>
                <a:gd name="T33" fmla="*/ 2 h 708"/>
                <a:gd name="T34" fmla="*/ 3 w 284"/>
                <a:gd name="T35" fmla="*/ 2 h 708"/>
                <a:gd name="T36" fmla="*/ 3 w 284"/>
                <a:gd name="T37" fmla="*/ 2 h 708"/>
                <a:gd name="T38" fmla="*/ 3 w 284"/>
                <a:gd name="T39" fmla="*/ 2 h 708"/>
                <a:gd name="T40" fmla="*/ 3 w 284"/>
                <a:gd name="T41" fmla="*/ 1 h 708"/>
                <a:gd name="T42" fmla="*/ 3 w 284"/>
                <a:gd name="T43" fmla="*/ 1 h 708"/>
                <a:gd name="T44" fmla="*/ 3 w 284"/>
                <a:gd name="T45" fmla="*/ 1 h 708"/>
                <a:gd name="T46" fmla="*/ 4 w 284"/>
                <a:gd name="T47" fmla="*/ 1 h 708"/>
                <a:gd name="T48" fmla="*/ 4 w 284"/>
                <a:gd name="T49" fmla="*/ 1 h 708"/>
                <a:gd name="T50" fmla="*/ 3 w 284"/>
                <a:gd name="T51" fmla="*/ 1 h 708"/>
                <a:gd name="T52" fmla="*/ 3 w 284"/>
                <a:gd name="T53" fmla="*/ 1 h 708"/>
                <a:gd name="T54" fmla="*/ 3 w 284"/>
                <a:gd name="T55" fmla="*/ 1 h 708"/>
                <a:gd name="T56" fmla="*/ 3 w 284"/>
                <a:gd name="T57" fmla="*/ 1 h 708"/>
                <a:gd name="T58" fmla="*/ 3 w 284"/>
                <a:gd name="T59" fmla="*/ 1 h 708"/>
                <a:gd name="T60" fmla="*/ 2 w 284"/>
                <a:gd name="T61" fmla="*/ 1 h 708"/>
                <a:gd name="T62" fmla="*/ 1 w 284"/>
                <a:gd name="T63" fmla="*/ 1 h 708"/>
                <a:gd name="T64" fmla="*/ 1 w 284"/>
                <a:gd name="T65" fmla="*/ 1 h 708"/>
                <a:gd name="T66" fmla="*/ 1 w 284"/>
                <a:gd name="T67" fmla="*/ 1 h 708"/>
                <a:gd name="T68" fmla="*/ 1 w 284"/>
                <a:gd name="T69" fmla="*/ 1 h 708"/>
                <a:gd name="T70" fmla="*/ 1 w 284"/>
                <a:gd name="T71" fmla="*/ 1 h 708"/>
                <a:gd name="T72" fmla="*/ 1 w 284"/>
                <a:gd name="T73" fmla="*/ 0 h 708"/>
                <a:gd name="T74" fmla="*/ 1 w 284"/>
                <a:gd name="T75" fmla="*/ 1 h 708"/>
                <a:gd name="T76" fmla="*/ 1 w 284"/>
                <a:gd name="T77" fmla="*/ 1 h 708"/>
                <a:gd name="T78" fmla="*/ 1 w 284"/>
                <a:gd name="T79" fmla="*/ 1 h 708"/>
                <a:gd name="T80" fmla="*/ 1 w 284"/>
                <a:gd name="T81" fmla="*/ 1 h 708"/>
                <a:gd name="T82" fmla="*/ 1 w 284"/>
                <a:gd name="T83" fmla="*/ 1 h 708"/>
                <a:gd name="T84" fmla="*/ 0 w 284"/>
                <a:gd name="T85" fmla="*/ 1 h 708"/>
                <a:gd name="T86" fmla="*/ 0 w 284"/>
                <a:gd name="T87" fmla="*/ 1 h 708"/>
                <a:gd name="T88" fmla="*/ 1 w 284"/>
                <a:gd name="T89" fmla="*/ 1 h 708"/>
                <a:gd name="T90" fmla="*/ 1 w 284"/>
                <a:gd name="T91" fmla="*/ 2 h 708"/>
                <a:gd name="T92" fmla="*/ 0 w 284"/>
                <a:gd name="T93" fmla="*/ 2 h 708"/>
                <a:gd name="T94" fmla="*/ 1 w 284"/>
                <a:gd name="T95" fmla="*/ 2 h 708"/>
                <a:gd name="T96" fmla="*/ 0 w 284"/>
                <a:gd name="T97" fmla="*/ 2 h 708"/>
                <a:gd name="T98" fmla="*/ 1 w 284"/>
                <a:gd name="T99" fmla="*/ 3 h 708"/>
                <a:gd name="T100" fmla="*/ 1 w 284"/>
                <a:gd name="T101" fmla="*/ 3 h 708"/>
                <a:gd name="T102" fmla="*/ 1 w 284"/>
                <a:gd name="T103" fmla="*/ 3 h 708"/>
                <a:gd name="T104" fmla="*/ 1 w 284"/>
                <a:gd name="T105" fmla="*/ 4 h 708"/>
                <a:gd name="T106" fmla="*/ 1 w 284"/>
                <a:gd name="T107" fmla="*/ 4 h 708"/>
                <a:gd name="T108" fmla="*/ 1 w 284"/>
                <a:gd name="T109" fmla="*/ 4 h 708"/>
                <a:gd name="T110" fmla="*/ 1 w 284"/>
                <a:gd name="T111" fmla="*/ 4 h 708"/>
                <a:gd name="T112" fmla="*/ 1 w 284"/>
                <a:gd name="T113" fmla="*/ 4 h 708"/>
                <a:gd name="T114" fmla="*/ 1 w 284"/>
                <a:gd name="T115" fmla="*/ 4 h 708"/>
                <a:gd name="T116" fmla="*/ 1 w 284"/>
                <a:gd name="T117" fmla="*/ 4 h 708"/>
                <a:gd name="T118" fmla="*/ 1 w 284"/>
                <a:gd name="T119" fmla="*/ 4 h 708"/>
                <a:gd name="T120" fmla="*/ 2 w 284"/>
                <a:gd name="T121" fmla="*/ 4 h 708"/>
                <a:gd name="T122" fmla="*/ 1 w 284"/>
                <a:gd name="T123" fmla="*/ 3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a:solidFill>
                <a:srgbClr val="000000"/>
              </a:solidFill>
              <a:round/>
              <a:headEnd/>
              <a:tailEnd/>
            </a:ln>
          </p:spPr>
          <p:txBody>
            <a:bodyPr/>
            <a:lstStyle/>
            <a:p>
              <a:endParaRPr lang="en-US"/>
            </a:p>
          </p:txBody>
        </p:sp>
        <p:sp>
          <p:nvSpPr>
            <p:cNvPr id="60488" name="Freeform 71"/>
            <p:cNvSpPr>
              <a:spLocks/>
            </p:cNvSpPr>
            <p:nvPr/>
          </p:nvSpPr>
          <p:spPr bwMode="auto">
            <a:xfrm>
              <a:off x="3145" y="3306"/>
              <a:ext cx="43" cy="34"/>
            </a:xfrm>
            <a:custGeom>
              <a:avLst/>
              <a:gdLst>
                <a:gd name="T0" fmla="*/ 0 w 61"/>
                <a:gd name="T1" fmla="*/ 0 h 47"/>
                <a:gd name="T2" fmla="*/ 0 w 61"/>
                <a:gd name="T3" fmla="*/ 1 h 47"/>
                <a:gd name="T4" fmla="*/ 1 w 61"/>
                <a:gd name="T5" fmla="*/ 1 h 47"/>
                <a:gd name="T6" fmla="*/ 1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89" name="Freeform 72"/>
            <p:cNvSpPr>
              <a:spLocks/>
            </p:cNvSpPr>
            <p:nvPr/>
          </p:nvSpPr>
          <p:spPr bwMode="auto">
            <a:xfrm>
              <a:off x="3210" y="2912"/>
              <a:ext cx="56" cy="75"/>
            </a:xfrm>
            <a:custGeom>
              <a:avLst/>
              <a:gdLst>
                <a:gd name="T0" fmla="*/ 1 w 75"/>
                <a:gd name="T1" fmla="*/ 1 h 109"/>
                <a:gd name="T2" fmla="*/ 1 w 75"/>
                <a:gd name="T3" fmla="*/ 1 h 109"/>
                <a:gd name="T4" fmla="*/ 1 w 75"/>
                <a:gd name="T5" fmla="*/ 1 h 109"/>
                <a:gd name="T6" fmla="*/ 0 w 75"/>
                <a:gd name="T7" fmla="*/ 0 h 109"/>
                <a:gd name="T8" fmla="*/ 0 w 75"/>
                <a:gd name="T9" fmla="*/ 1 h 109"/>
                <a:gd name="T10" fmla="*/ 0 w 75"/>
                <a:gd name="T11" fmla="*/ 1 h 109"/>
                <a:gd name="T12" fmla="*/ 1 w 75"/>
                <a:gd name="T13" fmla="*/ 1 h 109"/>
                <a:gd name="T14" fmla="*/ 1 w 75"/>
                <a:gd name="T15" fmla="*/ 1 h 109"/>
                <a:gd name="T16" fmla="*/ 1 w 75"/>
                <a:gd name="T17" fmla="*/ 1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a:solidFill>
                <a:srgbClr val="000000"/>
              </a:solidFill>
              <a:round/>
              <a:headEnd/>
              <a:tailEnd/>
            </a:ln>
          </p:spPr>
          <p:txBody>
            <a:bodyPr/>
            <a:lstStyle/>
            <a:p>
              <a:endParaRPr lang="en-US"/>
            </a:p>
          </p:txBody>
        </p:sp>
        <p:sp>
          <p:nvSpPr>
            <p:cNvPr id="60490" name="Freeform 73"/>
            <p:cNvSpPr>
              <a:spLocks/>
            </p:cNvSpPr>
            <p:nvPr/>
          </p:nvSpPr>
          <p:spPr bwMode="auto">
            <a:xfrm>
              <a:off x="3123" y="2762"/>
              <a:ext cx="122" cy="118"/>
            </a:xfrm>
            <a:custGeom>
              <a:avLst/>
              <a:gdLst>
                <a:gd name="T0" fmla="*/ 1 w 165"/>
                <a:gd name="T1" fmla="*/ 1 h 170"/>
                <a:gd name="T2" fmla="*/ 1 w 165"/>
                <a:gd name="T3" fmla="*/ 0 h 170"/>
                <a:gd name="T4" fmla="*/ 1 w 165"/>
                <a:gd name="T5" fmla="*/ 1 h 170"/>
                <a:gd name="T6" fmla="*/ 0 w 165"/>
                <a:gd name="T7" fmla="*/ 1 h 170"/>
                <a:gd name="T8" fmla="*/ 1 w 165"/>
                <a:gd name="T9" fmla="*/ 1 h 170"/>
                <a:gd name="T10" fmla="*/ 1 w 165"/>
                <a:gd name="T11" fmla="*/ 1 h 170"/>
                <a:gd name="T12" fmla="*/ 1 w 165"/>
                <a:gd name="T13" fmla="*/ 1 h 170"/>
                <a:gd name="T14" fmla="*/ 1 w 165"/>
                <a:gd name="T15" fmla="*/ 1 h 170"/>
                <a:gd name="T16" fmla="*/ 1 w 165"/>
                <a:gd name="T17" fmla="*/ 1 h 170"/>
                <a:gd name="T18" fmla="*/ 2 w 165"/>
                <a:gd name="T19" fmla="*/ 1 h 170"/>
                <a:gd name="T20" fmla="*/ 2 w 165"/>
                <a:gd name="T21" fmla="*/ 1 h 170"/>
                <a:gd name="T22" fmla="*/ 2 w 165"/>
                <a:gd name="T23" fmla="*/ 1 h 170"/>
                <a:gd name="T24" fmla="*/ 2 w 165"/>
                <a:gd name="T25" fmla="*/ 1 h 170"/>
                <a:gd name="T26" fmla="*/ 2 w 165"/>
                <a:gd name="T27" fmla="*/ 1 h 170"/>
                <a:gd name="T28" fmla="*/ 1 w 165"/>
                <a:gd name="T29" fmla="*/ 1 h 170"/>
                <a:gd name="T30" fmla="*/ 1 w 165"/>
                <a:gd name="T31" fmla="*/ 1 h 170"/>
                <a:gd name="T32" fmla="*/ 1 w 165"/>
                <a:gd name="T33" fmla="*/ 1 h 170"/>
                <a:gd name="T34" fmla="*/ 1 w 165"/>
                <a:gd name="T35" fmla="*/ 1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a:solidFill>
                <a:srgbClr val="000000"/>
              </a:solidFill>
              <a:round/>
              <a:headEnd/>
              <a:tailEnd/>
            </a:ln>
          </p:spPr>
          <p:txBody>
            <a:bodyPr/>
            <a:lstStyle/>
            <a:p>
              <a:endParaRPr lang="en-US"/>
            </a:p>
          </p:txBody>
        </p:sp>
        <p:sp>
          <p:nvSpPr>
            <p:cNvPr id="60491" name="Freeform 74"/>
            <p:cNvSpPr>
              <a:spLocks/>
            </p:cNvSpPr>
            <p:nvPr/>
          </p:nvSpPr>
          <p:spPr bwMode="auto">
            <a:xfrm>
              <a:off x="3013" y="2741"/>
              <a:ext cx="121" cy="578"/>
            </a:xfrm>
            <a:custGeom>
              <a:avLst/>
              <a:gdLst>
                <a:gd name="T0" fmla="*/ 1 w 165"/>
                <a:gd name="T1" fmla="*/ 4 h 830"/>
                <a:gd name="T2" fmla="*/ 1 w 165"/>
                <a:gd name="T3" fmla="*/ 4 h 830"/>
                <a:gd name="T4" fmla="*/ 1 w 165"/>
                <a:gd name="T5" fmla="*/ 4 h 830"/>
                <a:gd name="T6" fmla="*/ 1 w 165"/>
                <a:gd name="T7" fmla="*/ 5 h 830"/>
                <a:gd name="T8" fmla="*/ 1 w 165"/>
                <a:gd name="T9" fmla="*/ 5 h 830"/>
                <a:gd name="T10" fmla="*/ 2 w 165"/>
                <a:gd name="T11" fmla="*/ 5 h 830"/>
                <a:gd name="T12" fmla="*/ 1 w 165"/>
                <a:gd name="T13" fmla="*/ 5 h 830"/>
                <a:gd name="T14" fmla="*/ 2 w 165"/>
                <a:gd name="T15" fmla="*/ 5 h 830"/>
                <a:gd name="T16" fmla="*/ 1 w 165"/>
                <a:gd name="T17" fmla="*/ 5 h 830"/>
                <a:gd name="T18" fmla="*/ 1 w 165"/>
                <a:gd name="T19" fmla="*/ 5 h 830"/>
                <a:gd name="T20" fmla="*/ 1 w 165"/>
                <a:gd name="T21" fmla="*/ 5 h 830"/>
                <a:gd name="T22" fmla="*/ 1 w 165"/>
                <a:gd name="T23" fmla="*/ 4 h 830"/>
                <a:gd name="T24" fmla="*/ 1 w 165"/>
                <a:gd name="T25" fmla="*/ 4 h 830"/>
                <a:gd name="T26" fmla="*/ 1 w 165"/>
                <a:gd name="T27" fmla="*/ 4 h 830"/>
                <a:gd name="T28" fmla="*/ 1 w 165"/>
                <a:gd name="T29" fmla="*/ 3 h 830"/>
                <a:gd name="T30" fmla="*/ 1 w 165"/>
                <a:gd name="T31" fmla="*/ 3 h 830"/>
                <a:gd name="T32" fmla="*/ 1 w 165"/>
                <a:gd name="T33" fmla="*/ 2 h 830"/>
                <a:gd name="T34" fmla="*/ 1 w 165"/>
                <a:gd name="T35" fmla="*/ 2 h 830"/>
                <a:gd name="T36" fmla="*/ 1 w 165"/>
                <a:gd name="T37" fmla="*/ 2 h 830"/>
                <a:gd name="T38" fmla="*/ 1 w 165"/>
                <a:gd name="T39" fmla="*/ 2 h 830"/>
                <a:gd name="T40" fmla="*/ 1 w 165"/>
                <a:gd name="T41" fmla="*/ 1 h 830"/>
                <a:gd name="T42" fmla="*/ 1 w 165"/>
                <a:gd name="T43" fmla="*/ 1 h 830"/>
                <a:gd name="T44" fmla="*/ 1 w 165"/>
                <a:gd name="T45" fmla="*/ 1 h 830"/>
                <a:gd name="T46" fmla="*/ 1 w 165"/>
                <a:gd name="T47" fmla="*/ 1 h 830"/>
                <a:gd name="T48" fmla="*/ 1 w 165"/>
                <a:gd name="T49" fmla="*/ 1 h 830"/>
                <a:gd name="T50" fmla="*/ 1 w 165"/>
                <a:gd name="T51" fmla="*/ 1 h 830"/>
                <a:gd name="T52" fmla="*/ 1 w 165"/>
                <a:gd name="T53" fmla="*/ 1 h 830"/>
                <a:gd name="T54" fmla="*/ 1 w 165"/>
                <a:gd name="T55" fmla="*/ 1 h 830"/>
                <a:gd name="T56" fmla="*/ 1 w 165"/>
                <a:gd name="T57" fmla="*/ 0 h 830"/>
                <a:gd name="T58" fmla="*/ 1 w 165"/>
                <a:gd name="T59" fmla="*/ 0 h 830"/>
                <a:gd name="T60" fmla="*/ 0 w 165"/>
                <a:gd name="T61" fmla="*/ 1 h 830"/>
                <a:gd name="T62" fmla="*/ 1 w 165"/>
                <a:gd name="T63" fmla="*/ 1 h 830"/>
                <a:gd name="T64" fmla="*/ 1 w 165"/>
                <a:gd name="T65" fmla="*/ 1 h 830"/>
                <a:gd name="T66" fmla="*/ 1 w 165"/>
                <a:gd name="T67" fmla="*/ 1 h 830"/>
                <a:gd name="T68" fmla="*/ 1 w 165"/>
                <a:gd name="T69" fmla="*/ 1 h 830"/>
                <a:gd name="T70" fmla="*/ 1 w 165"/>
                <a:gd name="T71" fmla="*/ 1 h 830"/>
                <a:gd name="T72" fmla="*/ 1 w 165"/>
                <a:gd name="T73" fmla="*/ 2 h 830"/>
                <a:gd name="T74" fmla="*/ 0 w 165"/>
                <a:gd name="T75" fmla="*/ 3 h 830"/>
                <a:gd name="T76" fmla="*/ 1 w 165"/>
                <a:gd name="T77" fmla="*/ 3 h 830"/>
                <a:gd name="T78" fmla="*/ 1 w 165"/>
                <a:gd name="T79" fmla="*/ 3 h 830"/>
                <a:gd name="T80" fmla="*/ 1 w 165"/>
                <a:gd name="T81" fmla="*/ 3 h 830"/>
                <a:gd name="T82" fmla="*/ 1 w 165"/>
                <a:gd name="T83" fmla="*/ 3 h 830"/>
                <a:gd name="T84" fmla="*/ 1 w 165"/>
                <a:gd name="T85" fmla="*/ 4 h 830"/>
                <a:gd name="T86" fmla="*/ 1 w 165"/>
                <a:gd name="T87" fmla="*/ 4 h 830"/>
                <a:gd name="T88" fmla="*/ 1 w 165"/>
                <a:gd name="T89" fmla="*/ 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2" name="Freeform 75"/>
            <p:cNvSpPr>
              <a:spLocks/>
            </p:cNvSpPr>
            <p:nvPr/>
          </p:nvSpPr>
          <p:spPr bwMode="auto">
            <a:xfrm>
              <a:off x="3123" y="3297"/>
              <a:ext cx="22" cy="43"/>
            </a:xfrm>
            <a:custGeom>
              <a:avLst/>
              <a:gdLst>
                <a:gd name="T0" fmla="*/ 1 w 30"/>
                <a:gd name="T1" fmla="*/ 1 h 62"/>
                <a:gd name="T2" fmla="*/ 1 w 30"/>
                <a:gd name="T3" fmla="*/ 0 h 62"/>
                <a:gd name="T4" fmla="*/ 0 w 30"/>
                <a:gd name="T5" fmla="*/ 1 h 62"/>
                <a:gd name="T6" fmla="*/ 0 w 30"/>
                <a:gd name="T7" fmla="*/ 1 h 62"/>
                <a:gd name="T8" fmla="*/ 0 w 30"/>
                <a:gd name="T9" fmla="*/ 1 h 62"/>
                <a:gd name="T10" fmla="*/ 0 w 30"/>
                <a:gd name="T11" fmla="*/ 1 h 62"/>
                <a:gd name="T12" fmla="*/ 1 w 30"/>
                <a:gd name="T13" fmla="*/ 1 h 62"/>
                <a:gd name="T14" fmla="*/ 1 w 30"/>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3" name="Freeform 76"/>
            <p:cNvSpPr>
              <a:spLocks/>
            </p:cNvSpPr>
            <p:nvPr/>
          </p:nvSpPr>
          <p:spPr bwMode="auto">
            <a:xfrm>
              <a:off x="3091" y="3327"/>
              <a:ext cx="33" cy="22"/>
            </a:xfrm>
            <a:custGeom>
              <a:avLst/>
              <a:gdLst>
                <a:gd name="T0" fmla="*/ 1 w 45"/>
                <a:gd name="T1" fmla="*/ 0 h 31"/>
                <a:gd name="T2" fmla="*/ 0 w 45"/>
                <a:gd name="T3" fmla="*/ 0 h 31"/>
                <a:gd name="T4" fmla="*/ 1 w 45"/>
                <a:gd name="T5" fmla="*/ 1 h 31"/>
                <a:gd name="T6" fmla="*/ 1 w 45"/>
                <a:gd name="T7" fmla="*/ 1 h 31"/>
                <a:gd name="T8" fmla="*/ 1 w 45"/>
                <a:gd name="T9" fmla="*/ 1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4" name="Freeform 77"/>
            <p:cNvSpPr>
              <a:spLocks/>
            </p:cNvSpPr>
            <p:nvPr/>
          </p:nvSpPr>
          <p:spPr bwMode="auto">
            <a:xfrm>
              <a:off x="3035" y="3222"/>
              <a:ext cx="14" cy="21"/>
            </a:xfrm>
            <a:custGeom>
              <a:avLst/>
              <a:gdLst>
                <a:gd name="T0" fmla="*/ 0 w 17"/>
                <a:gd name="T1" fmla="*/ 0 h 32"/>
                <a:gd name="T2" fmla="*/ 0 w 17"/>
                <a:gd name="T3" fmla="*/ 1 h 32"/>
                <a:gd name="T4" fmla="*/ 2 w 17"/>
                <a:gd name="T5" fmla="*/ 1 h 32"/>
                <a:gd name="T6" fmla="*/ 2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5" name="Freeform 78"/>
            <p:cNvSpPr>
              <a:spLocks/>
            </p:cNvSpPr>
            <p:nvPr/>
          </p:nvSpPr>
          <p:spPr bwMode="auto">
            <a:xfrm>
              <a:off x="3035" y="3146"/>
              <a:ext cx="14" cy="23"/>
            </a:xfrm>
            <a:custGeom>
              <a:avLst/>
              <a:gdLst>
                <a:gd name="T0" fmla="*/ 0 w 17"/>
                <a:gd name="T1" fmla="*/ 0 h 32"/>
                <a:gd name="T2" fmla="*/ 2 w 17"/>
                <a:gd name="T3" fmla="*/ 1 h 32"/>
                <a:gd name="T4" fmla="*/ 0 w 17"/>
                <a:gd name="T5" fmla="*/ 1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6" name="Freeform 79"/>
            <p:cNvSpPr>
              <a:spLocks/>
            </p:cNvSpPr>
            <p:nvPr/>
          </p:nvSpPr>
          <p:spPr bwMode="auto">
            <a:xfrm>
              <a:off x="3025" y="3115"/>
              <a:ext cx="13" cy="21"/>
            </a:xfrm>
            <a:custGeom>
              <a:avLst/>
              <a:gdLst>
                <a:gd name="T0" fmla="*/ 0 w 17"/>
                <a:gd name="T1" fmla="*/ 0 h 31"/>
                <a:gd name="T2" fmla="*/ 0 w 17"/>
                <a:gd name="T3" fmla="*/ 1 h 31"/>
                <a:gd name="T4" fmla="*/ 2 w 17"/>
                <a:gd name="T5" fmla="*/ 1 h 31"/>
                <a:gd name="T6" fmla="*/ 2 w 17"/>
                <a:gd name="T7" fmla="*/ 1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7" name="Freeform 80"/>
            <p:cNvSpPr>
              <a:spLocks/>
            </p:cNvSpPr>
            <p:nvPr/>
          </p:nvSpPr>
          <p:spPr bwMode="auto">
            <a:xfrm>
              <a:off x="3070" y="3297"/>
              <a:ext cx="11" cy="11"/>
            </a:xfrm>
            <a:custGeom>
              <a:avLst/>
              <a:gdLst>
                <a:gd name="T0" fmla="*/ 0 w 17"/>
                <a:gd name="T1" fmla="*/ 0 h 17"/>
                <a:gd name="T2" fmla="*/ 1 w 17"/>
                <a:gd name="T3" fmla="*/ 0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498" name="Freeform 81"/>
            <p:cNvSpPr>
              <a:spLocks/>
            </p:cNvSpPr>
            <p:nvPr/>
          </p:nvSpPr>
          <p:spPr bwMode="auto">
            <a:xfrm>
              <a:off x="3145" y="3349"/>
              <a:ext cx="11" cy="13"/>
            </a:xfrm>
            <a:custGeom>
              <a:avLst/>
              <a:gdLst>
                <a:gd name="T0" fmla="*/ 0 w 17"/>
                <a:gd name="T1" fmla="*/ 0 h 17"/>
                <a:gd name="T2" fmla="*/ 1 w 17"/>
                <a:gd name="T3" fmla="*/ 2 h 17"/>
                <a:gd name="T4" fmla="*/ 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12700" cap="rnd">
              <a:solidFill>
                <a:srgbClr val="000000"/>
              </a:solidFill>
              <a:round/>
              <a:headEnd/>
              <a:tailEnd/>
            </a:ln>
          </p:spPr>
          <p:txBody>
            <a:bodyPr/>
            <a:lstStyle/>
            <a:p>
              <a:endParaRPr lang="en-US"/>
            </a:p>
          </p:txBody>
        </p:sp>
        <p:sp>
          <p:nvSpPr>
            <p:cNvPr id="60499" name="Freeform 82"/>
            <p:cNvSpPr>
              <a:spLocks/>
            </p:cNvSpPr>
            <p:nvPr/>
          </p:nvSpPr>
          <p:spPr bwMode="auto">
            <a:xfrm>
              <a:off x="3690" y="1481"/>
              <a:ext cx="110" cy="76"/>
            </a:xfrm>
            <a:custGeom>
              <a:avLst/>
              <a:gdLst>
                <a:gd name="T0" fmla="*/ 1 w 150"/>
                <a:gd name="T1" fmla="*/ 0 h 109"/>
                <a:gd name="T2" fmla="*/ 1 w 150"/>
                <a:gd name="T3" fmla="*/ 1 h 109"/>
                <a:gd name="T4" fmla="*/ 1 w 150"/>
                <a:gd name="T5" fmla="*/ 1 h 109"/>
                <a:gd name="T6" fmla="*/ 1 w 150"/>
                <a:gd name="T7" fmla="*/ 1 h 109"/>
                <a:gd name="T8" fmla="*/ 1 w 150"/>
                <a:gd name="T9" fmla="*/ 1 h 109"/>
                <a:gd name="T10" fmla="*/ 1 w 150"/>
                <a:gd name="T11" fmla="*/ 0 h 109"/>
                <a:gd name="T12" fmla="*/ 0 w 150"/>
                <a:gd name="T13" fmla="*/ 1 h 109"/>
                <a:gd name="T14" fmla="*/ 1 w 150"/>
                <a:gd name="T15" fmla="*/ 1 h 109"/>
                <a:gd name="T16" fmla="*/ 1 w 150"/>
                <a:gd name="T17" fmla="*/ 1 h 109"/>
                <a:gd name="T18" fmla="*/ 1 w 150"/>
                <a:gd name="T19" fmla="*/ 1 h 109"/>
                <a:gd name="T20" fmla="*/ 0 w 150"/>
                <a:gd name="T21" fmla="*/ 1 h 109"/>
                <a:gd name="T22" fmla="*/ 1 w 150"/>
                <a:gd name="T23" fmla="*/ 1 h 109"/>
                <a:gd name="T24" fmla="*/ 1 w 150"/>
                <a:gd name="T25" fmla="*/ 1 h 109"/>
                <a:gd name="T26" fmla="*/ 1 w 150"/>
                <a:gd name="T27" fmla="*/ 1 h 109"/>
                <a:gd name="T28" fmla="*/ 1 w 150"/>
                <a:gd name="T29" fmla="*/ 1 h 109"/>
                <a:gd name="T30" fmla="*/ 1 w 150"/>
                <a:gd name="T31" fmla="*/ 1 h 109"/>
                <a:gd name="T32" fmla="*/ 1 w 150"/>
                <a:gd name="T33" fmla="*/ 1 h 109"/>
                <a:gd name="T34" fmla="*/ 2 w 150"/>
                <a:gd name="T35" fmla="*/ 1 h 109"/>
                <a:gd name="T36" fmla="*/ 2 w 150"/>
                <a:gd name="T37" fmla="*/ 1 h 109"/>
                <a:gd name="T38" fmla="*/ 1 w 150"/>
                <a:gd name="T39" fmla="*/ 1 h 109"/>
                <a:gd name="T40" fmla="*/ 1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a:solidFill>
                <a:srgbClr val="000000"/>
              </a:solidFill>
              <a:round/>
              <a:headEnd/>
              <a:tailEnd/>
            </a:ln>
          </p:spPr>
          <p:txBody>
            <a:bodyPr/>
            <a:lstStyle/>
            <a:p>
              <a:endParaRPr lang="en-US"/>
            </a:p>
          </p:txBody>
        </p:sp>
        <p:sp>
          <p:nvSpPr>
            <p:cNvPr id="60500" name="Freeform 83"/>
            <p:cNvSpPr>
              <a:spLocks/>
            </p:cNvSpPr>
            <p:nvPr/>
          </p:nvSpPr>
          <p:spPr bwMode="auto">
            <a:xfrm>
              <a:off x="3703" y="2272"/>
              <a:ext cx="86" cy="65"/>
            </a:xfrm>
            <a:custGeom>
              <a:avLst/>
              <a:gdLst>
                <a:gd name="T0" fmla="*/ 1 w 120"/>
                <a:gd name="T1" fmla="*/ 1 h 93"/>
                <a:gd name="T2" fmla="*/ 1 w 120"/>
                <a:gd name="T3" fmla="*/ 1 h 93"/>
                <a:gd name="T4" fmla="*/ 1 w 120"/>
                <a:gd name="T5" fmla="*/ 1 h 93"/>
                <a:gd name="T6" fmla="*/ 1 w 120"/>
                <a:gd name="T7" fmla="*/ 1 h 93"/>
                <a:gd name="T8" fmla="*/ 1 w 120"/>
                <a:gd name="T9" fmla="*/ 1 h 93"/>
                <a:gd name="T10" fmla="*/ 1 w 120"/>
                <a:gd name="T11" fmla="*/ 1 h 93"/>
                <a:gd name="T12" fmla="*/ 1 w 120"/>
                <a:gd name="T13" fmla="*/ 1 h 93"/>
                <a:gd name="T14" fmla="*/ 1 w 120"/>
                <a:gd name="T15" fmla="*/ 1 h 93"/>
                <a:gd name="T16" fmla="*/ 1 w 120"/>
                <a:gd name="T17" fmla="*/ 1 h 93"/>
                <a:gd name="T18" fmla="*/ 1 w 120"/>
                <a:gd name="T19" fmla="*/ 1 h 93"/>
                <a:gd name="T20" fmla="*/ 1 w 120"/>
                <a:gd name="T21" fmla="*/ 0 h 93"/>
                <a:gd name="T22" fmla="*/ 1 w 120"/>
                <a:gd name="T23" fmla="*/ 1 h 93"/>
                <a:gd name="T24" fmla="*/ 0 w 120"/>
                <a:gd name="T25" fmla="*/ 1 h 93"/>
                <a:gd name="T26" fmla="*/ 1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a:solidFill>
                <a:srgbClr val="000000"/>
              </a:solidFill>
              <a:round/>
              <a:headEnd/>
              <a:tailEnd/>
            </a:ln>
          </p:spPr>
          <p:txBody>
            <a:bodyPr/>
            <a:lstStyle/>
            <a:p>
              <a:endParaRPr lang="en-US"/>
            </a:p>
          </p:txBody>
        </p:sp>
        <p:sp>
          <p:nvSpPr>
            <p:cNvPr id="60501" name="Freeform 84"/>
            <p:cNvSpPr>
              <a:spLocks/>
            </p:cNvSpPr>
            <p:nvPr/>
          </p:nvSpPr>
          <p:spPr bwMode="auto">
            <a:xfrm>
              <a:off x="3789" y="2379"/>
              <a:ext cx="44" cy="63"/>
            </a:xfrm>
            <a:custGeom>
              <a:avLst/>
              <a:gdLst>
                <a:gd name="T0" fmla="*/ 1 w 61"/>
                <a:gd name="T1" fmla="*/ 1 h 93"/>
                <a:gd name="T2" fmla="*/ 1 w 61"/>
                <a:gd name="T3" fmla="*/ 1 h 93"/>
                <a:gd name="T4" fmla="*/ 1 w 61"/>
                <a:gd name="T5" fmla="*/ 1 h 93"/>
                <a:gd name="T6" fmla="*/ 1 w 61"/>
                <a:gd name="T7" fmla="*/ 1 h 93"/>
                <a:gd name="T8" fmla="*/ 1 w 61"/>
                <a:gd name="T9" fmla="*/ 1 h 93"/>
                <a:gd name="T10" fmla="*/ 1 w 61"/>
                <a:gd name="T11" fmla="*/ 0 h 93"/>
                <a:gd name="T12" fmla="*/ 0 w 61"/>
                <a:gd name="T13" fmla="*/ 1 h 93"/>
                <a:gd name="T14" fmla="*/ 1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a:solidFill>
                <a:srgbClr val="000000"/>
              </a:solidFill>
              <a:round/>
              <a:headEnd/>
              <a:tailEnd/>
            </a:ln>
          </p:spPr>
          <p:txBody>
            <a:bodyPr/>
            <a:lstStyle/>
            <a:p>
              <a:endParaRPr lang="en-US"/>
            </a:p>
          </p:txBody>
        </p:sp>
        <p:sp>
          <p:nvSpPr>
            <p:cNvPr id="60502" name="Freeform 85"/>
            <p:cNvSpPr>
              <a:spLocks/>
            </p:cNvSpPr>
            <p:nvPr/>
          </p:nvSpPr>
          <p:spPr bwMode="auto">
            <a:xfrm>
              <a:off x="3833" y="2347"/>
              <a:ext cx="66" cy="95"/>
            </a:xfrm>
            <a:custGeom>
              <a:avLst/>
              <a:gdLst>
                <a:gd name="T0" fmla="*/ 1 w 91"/>
                <a:gd name="T1" fmla="*/ 1 h 139"/>
                <a:gd name="T2" fmla="*/ 1 w 91"/>
                <a:gd name="T3" fmla="*/ 1 h 139"/>
                <a:gd name="T4" fmla="*/ 1 w 91"/>
                <a:gd name="T5" fmla="*/ 1 h 139"/>
                <a:gd name="T6" fmla="*/ 1 w 91"/>
                <a:gd name="T7" fmla="*/ 1 h 139"/>
                <a:gd name="T8" fmla="*/ 1 w 91"/>
                <a:gd name="T9" fmla="*/ 1 h 139"/>
                <a:gd name="T10" fmla="*/ 1 w 91"/>
                <a:gd name="T11" fmla="*/ 0 h 139"/>
                <a:gd name="T12" fmla="*/ 0 w 91"/>
                <a:gd name="T13" fmla="*/ 1 h 139"/>
                <a:gd name="T14" fmla="*/ 0 w 91"/>
                <a:gd name="T15" fmla="*/ 1 h 139"/>
                <a:gd name="T16" fmla="*/ 0 w 91"/>
                <a:gd name="T17" fmla="*/ 1 h 139"/>
                <a:gd name="T18" fmla="*/ 0 w 91"/>
                <a:gd name="T19" fmla="*/ 1 h 139"/>
                <a:gd name="T20" fmla="*/ 1 w 91"/>
                <a:gd name="T21" fmla="*/ 1 h 139"/>
                <a:gd name="T22" fmla="*/ 1 w 91"/>
                <a:gd name="T23" fmla="*/ 1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a:solidFill>
                <a:srgbClr val="000000"/>
              </a:solidFill>
              <a:round/>
              <a:headEnd/>
              <a:tailEnd/>
            </a:ln>
          </p:spPr>
          <p:txBody>
            <a:bodyPr/>
            <a:lstStyle/>
            <a:p>
              <a:endParaRPr lang="en-US"/>
            </a:p>
          </p:txBody>
        </p:sp>
        <p:sp>
          <p:nvSpPr>
            <p:cNvPr id="60503" name="Freeform 86"/>
            <p:cNvSpPr>
              <a:spLocks/>
            </p:cNvSpPr>
            <p:nvPr/>
          </p:nvSpPr>
          <p:spPr bwMode="auto">
            <a:xfrm>
              <a:off x="3766" y="2369"/>
              <a:ext cx="34" cy="43"/>
            </a:xfrm>
            <a:custGeom>
              <a:avLst/>
              <a:gdLst>
                <a:gd name="T0" fmla="*/ 1 w 47"/>
                <a:gd name="T1" fmla="*/ 1 h 62"/>
                <a:gd name="T2" fmla="*/ 1 w 47"/>
                <a:gd name="T3" fmla="*/ 1 h 62"/>
                <a:gd name="T4" fmla="*/ 1 w 47"/>
                <a:gd name="T5" fmla="*/ 0 h 62"/>
                <a:gd name="T6" fmla="*/ 0 w 47"/>
                <a:gd name="T7" fmla="*/ 0 h 62"/>
                <a:gd name="T8" fmla="*/ 0 w 47"/>
                <a:gd name="T9" fmla="*/ 1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12700" cap="rnd">
              <a:solidFill>
                <a:srgbClr val="000000"/>
              </a:solidFill>
              <a:round/>
              <a:headEnd/>
              <a:tailEnd/>
            </a:ln>
          </p:spPr>
          <p:txBody>
            <a:bodyPr/>
            <a:lstStyle/>
            <a:p>
              <a:endParaRPr lang="en-US"/>
            </a:p>
          </p:txBody>
        </p:sp>
        <p:sp>
          <p:nvSpPr>
            <p:cNvPr id="60504" name="Freeform 87"/>
            <p:cNvSpPr>
              <a:spLocks/>
            </p:cNvSpPr>
            <p:nvPr/>
          </p:nvSpPr>
          <p:spPr bwMode="auto">
            <a:xfrm>
              <a:off x="3734" y="2325"/>
              <a:ext cx="99" cy="76"/>
            </a:xfrm>
            <a:custGeom>
              <a:avLst/>
              <a:gdLst>
                <a:gd name="T0" fmla="*/ 1 w 136"/>
                <a:gd name="T1" fmla="*/ 1 h 109"/>
                <a:gd name="T2" fmla="*/ 1 w 136"/>
                <a:gd name="T3" fmla="*/ 1 h 109"/>
                <a:gd name="T4" fmla="*/ 1 w 136"/>
                <a:gd name="T5" fmla="*/ 1 h 109"/>
                <a:gd name="T6" fmla="*/ 1 w 136"/>
                <a:gd name="T7" fmla="*/ 1 h 109"/>
                <a:gd name="T8" fmla="*/ 1 w 136"/>
                <a:gd name="T9" fmla="*/ 1 h 109"/>
                <a:gd name="T10" fmla="*/ 1 w 136"/>
                <a:gd name="T11" fmla="*/ 1 h 109"/>
                <a:gd name="T12" fmla="*/ 1 w 136"/>
                <a:gd name="T13" fmla="*/ 1 h 109"/>
                <a:gd name="T14" fmla="*/ 1 w 136"/>
                <a:gd name="T15" fmla="*/ 1 h 109"/>
                <a:gd name="T16" fmla="*/ 1 w 136"/>
                <a:gd name="T17" fmla="*/ 1 h 109"/>
                <a:gd name="T18" fmla="*/ 1 w 136"/>
                <a:gd name="T19" fmla="*/ 1 h 109"/>
                <a:gd name="T20" fmla="*/ 1 w 136"/>
                <a:gd name="T21" fmla="*/ 0 h 109"/>
                <a:gd name="T22" fmla="*/ 1 w 136"/>
                <a:gd name="T23" fmla="*/ 1 h 109"/>
                <a:gd name="T24" fmla="*/ 0 w 136"/>
                <a:gd name="T25" fmla="*/ 1 h 109"/>
                <a:gd name="T26" fmla="*/ 1 w 136"/>
                <a:gd name="T27" fmla="*/ 1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a:solidFill>
                <a:srgbClr val="000000"/>
              </a:solidFill>
              <a:round/>
              <a:headEnd/>
              <a:tailEnd/>
            </a:ln>
          </p:spPr>
          <p:txBody>
            <a:bodyPr/>
            <a:lstStyle/>
            <a:p>
              <a:endParaRPr lang="en-US"/>
            </a:p>
          </p:txBody>
        </p:sp>
        <p:sp>
          <p:nvSpPr>
            <p:cNvPr id="60505" name="Freeform 88"/>
            <p:cNvSpPr>
              <a:spLocks/>
            </p:cNvSpPr>
            <p:nvPr/>
          </p:nvSpPr>
          <p:spPr bwMode="auto">
            <a:xfrm>
              <a:off x="3711" y="2325"/>
              <a:ext cx="46" cy="22"/>
            </a:xfrm>
            <a:custGeom>
              <a:avLst/>
              <a:gdLst>
                <a:gd name="T0" fmla="*/ 2 w 61"/>
                <a:gd name="T1" fmla="*/ 1 h 32"/>
                <a:gd name="T2" fmla="*/ 2 w 61"/>
                <a:gd name="T3" fmla="*/ 1 h 32"/>
                <a:gd name="T4" fmla="*/ 2 w 61"/>
                <a:gd name="T5" fmla="*/ 0 h 32"/>
                <a:gd name="T6" fmla="*/ 2 w 61"/>
                <a:gd name="T7" fmla="*/ 0 h 32"/>
                <a:gd name="T8" fmla="*/ 0 w 61"/>
                <a:gd name="T9" fmla="*/ 0 h 32"/>
                <a:gd name="T10" fmla="*/ 2 w 61"/>
                <a:gd name="T11" fmla="*/ 1 h 32"/>
                <a:gd name="T12" fmla="*/ 2 w 61"/>
                <a:gd name="T13" fmla="*/ 1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12700" cap="rnd">
              <a:solidFill>
                <a:srgbClr val="000000"/>
              </a:solidFill>
              <a:round/>
              <a:headEnd/>
              <a:tailEnd/>
            </a:ln>
          </p:spPr>
          <p:txBody>
            <a:bodyPr/>
            <a:lstStyle/>
            <a:p>
              <a:endParaRPr lang="en-US"/>
            </a:p>
          </p:txBody>
        </p:sp>
        <p:sp>
          <p:nvSpPr>
            <p:cNvPr id="60506" name="Freeform 89"/>
            <p:cNvSpPr>
              <a:spLocks/>
            </p:cNvSpPr>
            <p:nvPr/>
          </p:nvSpPr>
          <p:spPr bwMode="auto">
            <a:xfrm>
              <a:off x="3711" y="2304"/>
              <a:ext cx="36" cy="12"/>
            </a:xfrm>
            <a:custGeom>
              <a:avLst/>
              <a:gdLst>
                <a:gd name="T0" fmla="*/ 0 w 46"/>
                <a:gd name="T1" fmla="*/ 0 h 17"/>
                <a:gd name="T2" fmla="*/ 0 w 46"/>
                <a:gd name="T3" fmla="*/ 1 h 17"/>
                <a:gd name="T4" fmla="*/ 2 w 46"/>
                <a:gd name="T5" fmla="*/ 1 h 17"/>
                <a:gd name="T6" fmla="*/ 2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12700" cap="rnd">
              <a:solidFill>
                <a:srgbClr val="000000"/>
              </a:solidFill>
              <a:round/>
              <a:headEnd/>
              <a:tailEnd/>
            </a:ln>
          </p:spPr>
          <p:txBody>
            <a:bodyPr/>
            <a:lstStyle/>
            <a:p>
              <a:endParaRPr lang="en-US"/>
            </a:p>
          </p:txBody>
        </p:sp>
        <p:sp>
          <p:nvSpPr>
            <p:cNvPr id="60507" name="Freeform 90"/>
            <p:cNvSpPr>
              <a:spLocks/>
            </p:cNvSpPr>
            <p:nvPr/>
          </p:nvSpPr>
          <p:spPr bwMode="auto">
            <a:xfrm>
              <a:off x="3722" y="2121"/>
              <a:ext cx="155" cy="184"/>
            </a:xfrm>
            <a:custGeom>
              <a:avLst/>
              <a:gdLst>
                <a:gd name="T0" fmla="*/ 0 w 210"/>
                <a:gd name="T1" fmla="*/ 1 h 263"/>
                <a:gd name="T2" fmla="*/ 1 w 210"/>
                <a:gd name="T3" fmla="*/ 1 h 263"/>
                <a:gd name="T4" fmla="*/ 1 w 210"/>
                <a:gd name="T5" fmla="*/ 1 h 263"/>
                <a:gd name="T6" fmla="*/ 1 w 210"/>
                <a:gd name="T7" fmla="*/ 1 h 263"/>
                <a:gd name="T8" fmla="*/ 1 w 210"/>
                <a:gd name="T9" fmla="*/ 1 h 263"/>
                <a:gd name="T10" fmla="*/ 2 w 210"/>
                <a:gd name="T11" fmla="*/ 1 h 263"/>
                <a:gd name="T12" fmla="*/ 3 w 210"/>
                <a:gd name="T13" fmla="*/ 1 h 263"/>
                <a:gd name="T14" fmla="*/ 3 w 210"/>
                <a:gd name="T15" fmla="*/ 1 h 263"/>
                <a:gd name="T16" fmla="*/ 3 w 210"/>
                <a:gd name="T17" fmla="*/ 1 h 263"/>
                <a:gd name="T18" fmla="*/ 3 w 210"/>
                <a:gd name="T19" fmla="*/ 1 h 263"/>
                <a:gd name="T20" fmla="*/ 3 w 210"/>
                <a:gd name="T21" fmla="*/ 1 h 263"/>
                <a:gd name="T22" fmla="*/ 3 w 210"/>
                <a:gd name="T23" fmla="*/ 1 h 263"/>
                <a:gd name="T24" fmla="*/ 2 w 210"/>
                <a:gd name="T25" fmla="*/ 0 h 263"/>
                <a:gd name="T26" fmla="*/ 2 w 210"/>
                <a:gd name="T27" fmla="*/ 1 h 263"/>
                <a:gd name="T28" fmla="*/ 1 w 210"/>
                <a:gd name="T29" fmla="*/ 1 h 263"/>
                <a:gd name="T30" fmla="*/ 1 w 210"/>
                <a:gd name="T31" fmla="*/ 1 h 263"/>
                <a:gd name="T32" fmla="*/ 1 w 210"/>
                <a:gd name="T33" fmla="*/ 1 h 263"/>
                <a:gd name="T34" fmla="*/ 1 w 210"/>
                <a:gd name="T35" fmla="*/ 1 h 263"/>
                <a:gd name="T36" fmla="*/ 0 w 210"/>
                <a:gd name="T37" fmla="*/ 1 h 263"/>
                <a:gd name="T38" fmla="*/ 0 w 210"/>
                <a:gd name="T39" fmla="*/ 1 h 263"/>
                <a:gd name="T40" fmla="*/ 0 w 210"/>
                <a:gd name="T41" fmla="*/ 1 h 263"/>
                <a:gd name="T42" fmla="*/ 0 w 210"/>
                <a:gd name="T43" fmla="*/ 1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a:solidFill>
                <a:srgbClr val="000000"/>
              </a:solidFill>
              <a:round/>
              <a:headEnd/>
              <a:tailEnd/>
            </a:ln>
          </p:spPr>
          <p:txBody>
            <a:bodyPr/>
            <a:lstStyle/>
            <a:p>
              <a:endParaRPr lang="en-US"/>
            </a:p>
          </p:txBody>
        </p:sp>
        <p:sp>
          <p:nvSpPr>
            <p:cNvPr id="60508" name="Freeform 91"/>
            <p:cNvSpPr>
              <a:spLocks/>
            </p:cNvSpPr>
            <p:nvPr/>
          </p:nvSpPr>
          <p:spPr bwMode="auto">
            <a:xfrm>
              <a:off x="3778" y="2154"/>
              <a:ext cx="219" cy="204"/>
            </a:xfrm>
            <a:custGeom>
              <a:avLst/>
              <a:gdLst>
                <a:gd name="T0" fmla="*/ 1 w 299"/>
                <a:gd name="T1" fmla="*/ 1 h 293"/>
                <a:gd name="T2" fmla="*/ 1 w 299"/>
                <a:gd name="T3" fmla="*/ 1 h 293"/>
                <a:gd name="T4" fmla="*/ 1 w 299"/>
                <a:gd name="T5" fmla="*/ 1 h 293"/>
                <a:gd name="T6" fmla="*/ 1 w 299"/>
                <a:gd name="T7" fmla="*/ 1 h 293"/>
                <a:gd name="T8" fmla="*/ 1 w 299"/>
                <a:gd name="T9" fmla="*/ 1 h 293"/>
                <a:gd name="T10" fmla="*/ 0 w 299"/>
                <a:gd name="T11" fmla="*/ 1 h 293"/>
                <a:gd name="T12" fmla="*/ 1 w 299"/>
                <a:gd name="T13" fmla="*/ 1 h 293"/>
                <a:gd name="T14" fmla="*/ 1 w 299"/>
                <a:gd name="T15" fmla="*/ 1 h 293"/>
                <a:gd name="T16" fmla="*/ 1 w 299"/>
                <a:gd name="T17" fmla="*/ 2 h 293"/>
                <a:gd name="T18" fmla="*/ 1 w 299"/>
                <a:gd name="T19" fmla="*/ 1 h 293"/>
                <a:gd name="T20" fmla="*/ 1 w 299"/>
                <a:gd name="T21" fmla="*/ 2 h 293"/>
                <a:gd name="T22" fmla="*/ 2 w 299"/>
                <a:gd name="T23" fmla="*/ 1 h 293"/>
                <a:gd name="T24" fmla="*/ 2 w 299"/>
                <a:gd name="T25" fmla="*/ 1 h 293"/>
                <a:gd name="T26" fmla="*/ 2 w 299"/>
                <a:gd name="T27" fmla="*/ 1 h 293"/>
                <a:gd name="T28" fmla="*/ 3 w 299"/>
                <a:gd name="T29" fmla="*/ 1 h 293"/>
                <a:gd name="T30" fmla="*/ 4 w 299"/>
                <a:gd name="T31" fmla="*/ 1 h 293"/>
                <a:gd name="T32" fmla="*/ 4 w 299"/>
                <a:gd name="T33" fmla="*/ 1 h 293"/>
                <a:gd name="T34" fmla="*/ 4 w 299"/>
                <a:gd name="T35" fmla="*/ 1 h 293"/>
                <a:gd name="T36" fmla="*/ 4 w 299"/>
                <a:gd name="T37" fmla="*/ 1 h 293"/>
                <a:gd name="T38" fmla="*/ 4 w 299"/>
                <a:gd name="T39" fmla="*/ 1 h 293"/>
                <a:gd name="T40" fmla="*/ 1 w 299"/>
                <a:gd name="T41" fmla="*/ 0 h 293"/>
                <a:gd name="T42" fmla="*/ 1 w 299"/>
                <a:gd name="T43" fmla="*/ 0 h 293"/>
                <a:gd name="T44" fmla="*/ 1 w 299"/>
                <a:gd name="T45" fmla="*/ 1 h 293"/>
                <a:gd name="T46" fmla="*/ 1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a:solidFill>
                <a:srgbClr val="000000"/>
              </a:solidFill>
              <a:round/>
              <a:headEnd/>
              <a:tailEnd/>
            </a:ln>
          </p:spPr>
          <p:txBody>
            <a:bodyPr/>
            <a:lstStyle/>
            <a:p>
              <a:endParaRPr lang="en-US"/>
            </a:p>
          </p:txBody>
        </p:sp>
        <p:sp>
          <p:nvSpPr>
            <p:cNvPr id="60509" name="Freeform 92"/>
            <p:cNvSpPr>
              <a:spLocks/>
            </p:cNvSpPr>
            <p:nvPr/>
          </p:nvSpPr>
          <p:spPr bwMode="auto">
            <a:xfrm>
              <a:off x="3864" y="2293"/>
              <a:ext cx="100" cy="86"/>
            </a:xfrm>
            <a:custGeom>
              <a:avLst/>
              <a:gdLst>
                <a:gd name="T0" fmla="*/ 1 w 136"/>
                <a:gd name="T1" fmla="*/ 0 h 124"/>
                <a:gd name="T2" fmla="*/ 1 w 136"/>
                <a:gd name="T3" fmla="*/ 1 h 124"/>
                <a:gd name="T4" fmla="*/ 1 w 136"/>
                <a:gd name="T5" fmla="*/ 1 h 124"/>
                <a:gd name="T6" fmla="*/ 1 w 136"/>
                <a:gd name="T7" fmla="*/ 1 h 124"/>
                <a:gd name="T8" fmla="*/ 0 w 136"/>
                <a:gd name="T9" fmla="*/ 1 h 124"/>
                <a:gd name="T10" fmla="*/ 1 w 136"/>
                <a:gd name="T11" fmla="*/ 1 h 124"/>
                <a:gd name="T12" fmla="*/ 1 w 136"/>
                <a:gd name="T13" fmla="*/ 1 h 124"/>
                <a:gd name="T14" fmla="*/ 1 w 136"/>
                <a:gd name="T15" fmla="*/ 1 h 124"/>
                <a:gd name="T16" fmla="*/ 1 w 136"/>
                <a:gd name="T17" fmla="*/ 1 h 124"/>
                <a:gd name="T18" fmla="*/ 1 w 136"/>
                <a:gd name="T19" fmla="*/ 1 h 124"/>
                <a:gd name="T20" fmla="*/ 1 w 136"/>
                <a:gd name="T21" fmla="*/ 1 h 124"/>
                <a:gd name="T22" fmla="*/ 1 w 136"/>
                <a:gd name="T23" fmla="*/ 1 h 124"/>
                <a:gd name="T24" fmla="*/ 1 w 136"/>
                <a:gd name="T25" fmla="*/ 1 h 124"/>
                <a:gd name="T26" fmla="*/ 1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a:solidFill>
                <a:srgbClr val="000000"/>
              </a:solidFill>
              <a:round/>
              <a:headEnd/>
              <a:tailEnd/>
            </a:ln>
          </p:spPr>
          <p:txBody>
            <a:bodyPr/>
            <a:lstStyle/>
            <a:p>
              <a:endParaRPr lang="en-US"/>
            </a:p>
          </p:txBody>
        </p:sp>
        <p:sp>
          <p:nvSpPr>
            <p:cNvPr id="60510" name="Freeform 93"/>
            <p:cNvSpPr>
              <a:spLocks/>
            </p:cNvSpPr>
            <p:nvPr/>
          </p:nvSpPr>
          <p:spPr bwMode="auto">
            <a:xfrm>
              <a:off x="3220" y="2420"/>
              <a:ext cx="46" cy="44"/>
            </a:xfrm>
            <a:custGeom>
              <a:avLst/>
              <a:gdLst>
                <a:gd name="T0" fmla="*/ 2 w 60"/>
                <a:gd name="T1" fmla="*/ 0 h 62"/>
                <a:gd name="T2" fmla="*/ 0 w 60"/>
                <a:gd name="T3" fmla="*/ 1 h 62"/>
                <a:gd name="T4" fmla="*/ 2 w 60"/>
                <a:gd name="T5" fmla="*/ 1 h 62"/>
                <a:gd name="T6" fmla="*/ 2 w 60"/>
                <a:gd name="T7" fmla="*/ 1 h 62"/>
                <a:gd name="T8" fmla="*/ 2 w 60"/>
                <a:gd name="T9" fmla="*/ 1 h 62"/>
                <a:gd name="T10" fmla="*/ 2 w 60"/>
                <a:gd name="T11" fmla="*/ 1 h 62"/>
                <a:gd name="T12" fmla="*/ 2 w 60"/>
                <a:gd name="T13" fmla="*/ 0 h 62"/>
                <a:gd name="T14" fmla="*/ 2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511" name="Freeform 94"/>
            <p:cNvSpPr>
              <a:spLocks/>
            </p:cNvSpPr>
            <p:nvPr/>
          </p:nvSpPr>
          <p:spPr bwMode="auto">
            <a:xfrm>
              <a:off x="3646" y="2293"/>
              <a:ext cx="13" cy="23"/>
            </a:xfrm>
            <a:custGeom>
              <a:avLst/>
              <a:gdLst>
                <a:gd name="T0" fmla="*/ 0 w 17"/>
                <a:gd name="T1" fmla="*/ 0 h 32"/>
                <a:gd name="T2" fmla="*/ 0 w 17"/>
                <a:gd name="T3" fmla="*/ 1 h 32"/>
                <a:gd name="T4" fmla="*/ 2 w 17"/>
                <a:gd name="T5" fmla="*/ 1 h 32"/>
                <a:gd name="T6" fmla="*/ 0 w 17"/>
                <a:gd name="T7" fmla="*/ 1 h 32"/>
                <a:gd name="T8" fmla="*/ 0 w 17"/>
                <a:gd name="T9" fmla="*/ 1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12700" cap="rnd">
              <a:solidFill>
                <a:srgbClr val="000000"/>
              </a:solidFill>
              <a:round/>
              <a:headEnd/>
              <a:tailEnd/>
            </a:ln>
          </p:spPr>
          <p:txBody>
            <a:bodyPr/>
            <a:lstStyle/>
            <a:p>
              <a:endParaRPr lang="en-US"/>
            </a:p>
          </p:txBody>
        </p:sp>
        <p:sp>
          <p:nvSpPr>
            <p:cNvPr id="60512" name="Freeform 95"/>
            <p:cNvSpPr>
              <a:spLocks/>
            </p:cNvSpPr>
            <p:nvPr/>
          </p:nvSpPr>
          <p:spPr bwMode="auto">
            <a:xfrm>
              <a:off x="4322" y="2527"/>
              <a:ext cx="24" cy="23"/>
            </a:xfrm>
            <a:custGeom>
              <a:avLst/>
              <a:gdLst>
                <a:gd name="T0" fmla="*/ 0 w 32"/>
                <a:gd name="T1" fmla="*/ 1 h 32"/>
                <a:gd name="T2" fmla="*/ 0 w 32"/>
                <a:gd name="T3" fmla="*/ 1 h 32"/>
                <a:gd name="T4" fmla="*/ 2 w 32"/>
                <a:gd name="T5" fmla="*/ 1 h 32"/>
                <a:gd name="T6" fmla="*/ 2 w 32"/>
                <a:gd name="T7" fmla="*/ 1 h 32"/>
                <a:gd name="T8" fmla="*/ 2 w 32"/>
                <a:gd name="T9" fmla="*/ 0 h 32"/>
                <a:gd name="T10" fmla="*/ 0 w 32"/>
                <a:gd name="T11" fmla="*/ 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12700" cap="rnd">
              <a:solidFill>
                <a:srgbClr val="000000"/>
              </a:solidFill>
              <a:round/>
              <a:headEnd/>
              <a:tailEnd/>
            </a:ln>
          </p:spPr>
          <p:txBody>
            <a:bodyPr/>
            <a:lstStyle/>
            <a:p>
              <a:endParaRPr lang="en-US"/>
            </a:p>
          </p:txBody>
        </p:sp>
        <p:sp>
          <p:nvSpPr>
            <p:cNvPr id="60513" name="Freeform 96"/>
            <p:cNvSpPr>
              <a:spLocks/>
            </p:cNvSpPr>
            <p:nvPr/>
          </p:nvSpPr>
          <p:spPr bwMode="auto">
            <a:xfrm>
              <a:off x="4215" y="2601"/>
              <a:ext cx="152" cy="140"/>
            </a:xfrm>
            <a:custGeom>
              <a:avLst/>
              <a:gdLst>
                <a:gd name="T0" fmla="*/ 1 w 209"/>
                <a:gd name="T1" fmla="*/ 1 h 202"/>
                <a:gd name="T2" fmla="*/ 1 w 209"/>
                <a:gd name="T3" fmla="*/ 1 h 202"/>
                <a:gd name="T4" fmla="*/ 1 w 209"/>
                <a:gd name="T5" fmla="*/ 1 h 202"/>
                <a:gd name="T6" fmla="*/ 0 w 209"/>
                <a:gd name="T7" fmla="*/ 1 h 202"/>
                <a:gd name="T8" fmla="*/ 1 w 209"/>
                <a:gd name="T9" fmla="*/ 1 h 202"/>
                <a:gd name="T10" fmla="*/ 1 w 209"/>
                <a:gd name="T11" fmla="*/ 1 h 202"/>
                <a:gd name="T12" fmla="*/ 1 w 209"/>
                <a:gd name="T13" fmla="*/ 1 h 202"/>
                <a:gd name="T14" fmla="*/ 1 w 209"/>
                <a:gd name="T15" fmla="*/ 1 h 202"/>
                <a:gd name="T16" fmla="*/ 1 w 209"/>
                <a:gd name="T17" fmla="*/ 1 h 202"/>
                <a:gd name="T18" fmla="*/ 1 w 209"/>
                <a:gd name="T19" fmla="*/ 1 h 202"/>
                <a:gd name="T20" fmla="*/ 1 w 209"/>
                <a:gd name="T21" fmla="*/ 1 h 202"/>
                <a:gd name="T22" fmla="*/ 2 w 209"/>
                <a:gd name="T23" fmla="*/ 1 h 202"/>
                <a:gd name="T24" fmla="*/ 3 w 209"/>
                <a:gd name="T25" fmla="*/ 1 h 202"/>
                <a:gd name="T26" fmla="*/ 2 w 209"/>
                <a:gd name="T27" fmla="*/ 1 h 202"/>
                <a:gd name="T28" fmla="*/ 3 w 209"/>
                <a:gd name="T29" fmla="*/ 1 h 202"/>
                <a:gd name="T30" fmla="*/ 3 w 209"/>
                <a:gd name="T31" fmla="*/ 1 h 202"/>
                <a:gd name="T32" fmla="*/ 3 w 209"/>
                <a:gd name="T33" fmla="*/ 1 h 202"/>
                <a:gd name="T34" fmla="*/ 2 w 209"/>
                <a:gd name="T35" fmla="*/ 0 h 202"/>
                <a:gd name="T36" fmla="*/ 1 w 209"/>
                <a:gd name="T37" fmla="*/ 1 h 202"/>
                <a:gd name="T38" fmla="*/ 1 w 209"/>
                <a:gd name="T39" fmla="*/ 1 h 202"/>
                <a:gd name="T40" fmla="*/ 1 w 209"/>
                <a:gd name="T41" fmla="*/ 1 h 202"/>
                <a:gd name="T42" fmla="*/ 2 w 209"/>
                <a:gd name="T43" fmla="*/ 1 h 202"/>
                <a:gd name="T44" fmla="*/ 2 w 209"/>
                <a:gd name="T45" fmla="*/ 1 h 202"/>
                <a:gd name="T46" fmla="*/ 1 w 209"/>
                <a:gd name="T47" fmla="*/ 1 h 202"/>
                <a:gd name="T48" fmla="*/ 1 w 209"/>
                <a:gd name="T49" fmla="*/ 1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a:solidFill>
                <a:srgbClr val="000000"/>
              </a:solidFill>
              <a:round/>
              <a:headEnd/>
              <a:tailEnd/>
            </a:ln>
          </p:spPr>
          <p:txBody>
            <a:bodyPr/>
            <a:lstStyle/>
            <a:p>
              <a:endParaRPr lang="en-US"/>
            </a:p>
          </p:txBody>
        </p:sp>
        <p:sp>
          <p:nvSpPr>
            <p:cNvPr id="60514" name="Freeform 97"/>
            <p:cNvSpPr>
              <a:spLocks/>
            </p:cNvSpPr>
            <p:nvPr/>
          </p:nvSpPr>
          <p:spPr bwMode="auto">
            <a:xfrm>
              <a:off x="4094" y="2571"/>
              <a:ext cx="154" cy="170"/>
            </a:xfrm>
            <a:custGeom>
              <a:avLst/>
              <a:gdLst>
                <a:gd name="T0" fmla="*/ 0 w 209"/>
                <a:gd name="T1" fmla="*/ 1 h 248"/>
                <a:gd name="T2" fmla="*/ 1 w 209"/>
                <a:gd name="T3" fmla="*/ 1 h 248"/>
                <a:gd name="T4" fmla="*/ 1 w 209"/>
                <a:gd name="T5" fmla="*/ 1 h 248"/>
                <a:gd name="T6" fmla="*/ 1 w 209"/>
                <a:gd name="T7" fmla="*/ 1 h 248"/>
                <a:gd name="T8" fmla="*/ 2 w 209"/>
                <a:gd name="T9" fmla="*/ 1 h 248"/>
                <a:gd name="T10" fmla="*/ 3 w 209"/>
                <a:gd name="T11" fmla="*/ 1 h 248"/>
                <a:gd name="T12" fmla="*/ 2 w 209"/>
                <a:gd name="T13" fmla="*/ 1 h 248"/>
                <a:gd name="T14" fmla="*/ 2 w 209"/>
                <a:gd name="T15" fmla="*/ 1 h 248"/>
                <a:gd name="T16" fmla="*/ 3 w 209"/>
                <a:gd name="T17" fmla="*/ 1 h 248"/>
                <a:gd name="T18" fmla="*/ 3 w 209"/>
                <a:gd name="T19" fmla="*/ 1 h 248"/>
                <a:gd name="T20" fmla="*/ 2 w 209"/>
                <a:gd name="T21" fmla="*/ 1 h 248"/>
                <a:gd name="T22" fmla="*/ 2 w 209"/>
                <a:gd name="T23" fmla="*/ 1 h 248"/>
                <a:gd name="T24" fmla="*/ 1 w 209"/>
                <a:gd name="T25" fmla="*/ 1 h 248"/>
                <a:gd name="T26" fmla="*/ 1 w 209"/>
                <a:gd name="T27" fmla="*/ 1 h 248"/>
                <a:gd name="T28" fmla="*/ 1 w 209"/>
                <a:gd name="T29" fmla="*/ 1 h 248"/>
                <a:gd name="T30" fmla="*/ 1 w 209"/>
                <a:gd name="T31" fmla="*/ 1 h 248"/>
                <a:gd name="T32" fmla="*/ 1 w 209"/>
                <a:gd name="T33" fmla="*/ 0 h 248"/>
                <a:gd name="T34" fmla="*/ 1 w 209"/>
                <a:gd name="T35" fmla="*/ 1 h 248"/>
                <a:gd name="T36" fmla="*/ 1 w 209"/>
                <a:gd name="T37" fmla="*/ 1 h 248"/>
                <a:gd name="T38" fmla="*/ 1 w 209"/>
                <a:gd name="T39" fmla="*/ 1 h 248"/>
                <a:gd name="T40" fmla="*/ 1 w 209"/>
                <a:gd name="T41" fmla="*/ 1 h 248"/>
                <a:gd name="T42" fmla="*/ 1 w 209"/>
                <a:gd name="T43" fmla="*/ 1 h 248"/>
                <a:gd name="T44" fmla="*/ 1 w 209"/>
                <a:gd name="T45" fmla="*/ 1 h 248"/>
                <a:gd name="T46" fmla="*/ 0 w 209"/>
                <a:gd name="T47" fmla="*/ 1 h 248"/>
                <a:gd name="T48" fmla="*/ 0 w 209"/>
                <a:gd name="T49" fmla="*/ 1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a:solidFill>
                <a:srgbClr val="000000"/>
              </a:solidFill>
              <a:round/>
              <a:headEnd/>
              <a:tailEnd/>
            </a:ln>
          </p:spPr>
          <p:txBody>
            <a:bodyPr/>
            <a:lstStyle/>
            <a:p>
              <a:endParaRPr lang="en-US"/>
            </a:p>
          </p:txBody>
        </p:sp>
        <p:sp>
          <p:nvSpPr>
            <p:cNvPr id="60515" name="Freeform 98"/>
            <p:cNvSpPr>
              <a:spLocks/>
            </p:cNvSpPr>
            <p:nvPr/>
          </p:nvSpPr>
          <p:spPr bwMode="auto">
            <a:xfrm>
              <a:off x="4355" y="2622"/>
              <a:ext cx="47" cy="119"/>
            </a:xfrm>
            <a:custGeom>
              <a:avLst/>
              <a:gdLst>
                <a:gd name="T0" fmla="*/ 2 w 62"/>
                <a:gd name="T1" fmla="*/ 0 h 171"/>
                <a:gd name="T2" fmla="*/ 2 w 62"/>
                <a:gd name="T3" fmla="*/ 1 h 171"/>
                <a:gd name="T4" fmla="*/ 2 w 62"/>
                <a:gd name="T5" fmla="*/ 1 h 171"/>
                <a:gd name="T6" fmla="*/ 0 w 62"/>
                <a:gd name="T7" fmla="*/ 1 h 171"/>
                <a:gd name="T8" fmla="*/ 2 w 62"/>
                <a:gd name="T9" fmla="*/ 1 h 171"/>
                <a:gd name="T10" fmla="*/ 2 w 62"/>
                <a:gd name="T11" fmla="*/ 1 h 171"/>
                <a:gd name="T12" fmla="*/ 2 w 62"/>
                <a:gd name="T13" fmla="*/ 1 h 171"/>
                <a:gd name="T14" fmla="*/ 2 w 62"/>
                <a:gd name="T15" fmla="*/ 1 h 171"/>
                <a:gd name="T16" fmla="*/ 2 w 62"/>
                <a:gd name="T17" fmla="*/ 1 h 171"/>
                <a:gd name="T18" fmla="*/ 2 w 62"/>
                <a:gd name="T19" fmla="*/ 1 h 171"/>
                <a:gd name="T20" fmla="*/ 2 w 62"/>
                <a:gd name="T21" fmla="*/ 1 h 171"/>
                <a:gd name="T22" fmla="*/ 2 w 62"/>
                <a:gd name="T23" fmla="*/ 1 h 171"/>
                <a:gd name="T24" fmla="*/ 2 w 62"/>
                <a:gd name="T25" fmla="*/ 1 h 171"/>
                <a:gd name="T26" fmla="*/ 2 w 62"/>
                <a:gd name="T27" fmla="*/ 1 h 171"/>
                <a:gd name="T28" fmla="*/ 2 w 62"/>
                <a:gd name="T29" fmla="*/ 1 h 171"/>
                <a:gd name="T30" fmla="*/ 2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60516" name="Freeform 99"/>
            <p:cNvSpPr>
              <a:spLocks/>
            </p:cNvSpPr>
            <p:nvPr/>
          </p:nvSpPr>
          <p:spPr bwMode="auto">
            <a:xfrm>
              <a:off x="4094" y="2431"/>
              <a:ext cx="252" cy="247"/>
            </a:xfrm>
            <a:custGeom>
              <a:avLst/>
              <a:gdLst>
                <a:gd name="T0" fmla="*/ 2 w 344"/>
                <a:gd name="T1" fmla="*/ 1 h 354"/>
                <a:gd name="T2" fmla="*/ 2 w 344"/>
                <a:gd name="T3" fmla="*/ 2 h 354"/>
                <a:gd name="T4" fmla="*/ 3 w 344"/>
                <a:gd name="T5" fmla="*/ 2 h 354"/>
                <a:gd name="T6" fmla="*/ 4 w 344"/>
                <a:gd name="T7" fmla="*/ 2 h 354"/>
                <a:gd name="T8" fmla="*/ 4 w 344"/>
                <a:gd name="T9" fmla="*/ 2 h 354"/>
                <a:gd name="T10" fmla="*/ 4 w 344"/>
                <a:gd name="T11" fmla="*/ 2 h 354"/>
                <a:gd name="T12" fmla="*/ 4 w 344"/>
                <a:gd name="T13" fmla="*/ 2 h 354"/>
                <a:gd name="T14" fmla="*/ 4 w 344"/>
                <a:gd name="T15" fmla="*/ 2 h 354"/>
                <a:gd name="T16" fmla="*/ 4 w 344"/>
                <a:gd name="T17" fmla="*/ 2 h 354"/>
                <a:gd name="T18" fmla="*/ 4 w 344"/>
                <a:gd name="T19" fmla="*/ 1 h 354"/>
                <a:gd name="T20" fmla="*/ 4 w 344"/>
                <a:gd name="T21" fmla="*/ 1 h 354"/>
                <a:gd name="T22" fmla="*/ 4 w 344"/>
                <a:gd name="T23" fmla="*/ 1 h 354"/>
                <a:gd name="T24" fmla="*/ 4 w 344"/>
                <a:gd name="T25" fmla="*/ 1 h 354"/>
                <a:gd name="T26" fmla="*/ 4 w 344"/>
                <a:gd name="T27" fmla="*/ 1 h 354"/>
                <a:gd name="T28" fmla="*/ 4 w 344"/>
                <a:gd name="T29" fmla="*/ 1 h 354"/>
                <a:gd name="T30" fmla="*/ 4 w 344"/>
                <a:gd name="T31" fmla="*/ 1 h 354"/>
                <a:gd name="T32" fmla="*/ 4 w 344"/>
                <a:gd name="T33" fmla="*/ 1 h 354"/>
                <a:gd name="T34" fmla="*/ 4 w 344"/>
                <a:gd name="T35" fmla="*/ 1 h 354"/>
                <a:gd name="T36" fmla="*/ 4 w 344"/>
                <a:gd name="T37" fmla="*/ 1 h 354"/>
                <a:gd name="T38" fmla="*/ 4 w 344"/>
                <a:gd name="T39" fmla="*/ 1 h 354"/>
                <a:gd name="T40" fmla="*/ 4 w 344"/>
                <a:gd name="T41" fmla="*/ 1 h 354"/>
                <a:gd name="T42" fmla="*/ 4 w 344"/>
                <a:gd name="T43" fmla="*/ 1 h 354"/>
                <a:gd name="T44" fmla="*/ 4 w 344"/>
                <a:gd name="T45" fmla="*/ 1 h 354"/>
                <a:gd name="T46" fmla="*/ 4 w 344"/>
                <a:gd name="T47" fmla="*/ 0 h 354"/>
                <a:gd name="T48" fmla="*/ 3 w 344"/>
                <a:gd name="T49" fmla="*/ 0 h 354"/>
                <a:gd name="T50" fmla="*/ 3 w 344"/>
                <a:gd name="T51" fmla="*/ 0 h 354"/>
                <a:gd name="T52" fmla="*/ 2 w 344"/>
                <a:gd name="T53" fmla="*/ 1 h 354"/>
                <a:gd name="T54" fmla="*/ 1 w 344"/>
                <a:gd name="T55" fmla="*/ 0 h 354"/>
                <a:gd name="T56" fmla="*/ 1 w 344"/>
                <a:gd name="T57" fmla="*/ 0 h 354"/>
                <a:gd name="T58" fmla="*/ 1 w 344"/>
                <a:gd name="T59" fmla="*/ 1 h 354"/>
                <a:gd name="T60" fmla="*/ 1 w 344"/>
                <a:gd name="T61" fmla="*/ 1 h 354"/>
                <a:gd name="T62" fmla="*/ 1 w 344"/>
                <a:gd name="T63" fmla="*/ 1 h 354"/>
                <a:gd name="T64" fmla="*/ 1 w 344"/>
                <a:gd name="T65" fmla="*/ 1 h 354"/>
                <a:gd name="T66" fmla="*/ 1 w 344"/>
                <a:gd name="T67" fmla="*/ 1 h 354"/>
                <a:gd name="T68" fmla="*/ 1 w 344"/>
                <a:gd name="T69" fmla="*/ 1 h 354"/>
                <a:gd name="T70" fmla="*/ 1 w 344"/>
                <a:gd name="T71" fmla="*/ 1 h 354"/>
                <a:gd name="T72" fmla="*/ 0 w 344"/>
                <a:gd name="T73" fmla="*/ 1 h 354"/>
                <a:gd name="T74" fmla="*/ 1 w 344"/>
                <a:gd name="T75" fmla="*/ 1 h 354"/>
                <a:gd name="T76" fmla="*/ 1 w 344"/>
                <a:gd name="T77" fmla="*/ 1 h 354"/>
                <a:gd name="T78" fmla="*/ 1 w 344"/>
                <a:gd name="T79" fmla="*/ 1 h 354"/>
                <a:gd name="T80" fmla="*/ 1 w 344"/>
                <a:gd name="T81" fmla="*/ 1 h 354"/>
                <a:gd name="T82" fmla="*/ 1 w 344"/>
                <a:gd name="T83" fmla="*/ 1 h 354"/>
                <a:gd name="T84" fmla="*/ 1 w 344"/>
                <a:gd name="T85" fmla="*/ 1 h 354"/>
                <a:gd name="T86" fmla="*/ 2 w 344"/>
                <a:gd name="T87" fmla="*/ 1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a:solidFill>
                <a:srgbClr val="000000"/>
              </a:solidFill>
              <a:round/>
              <a:headEnd/>
              <a:tailEnd/>
            </a:ln>
          </p:spPr>
          <p:txBody>
            <a:bodyPr/>
            <a:lstStyle/>
            <a:p>
              <a:endParaRPr lang="en-US"/>
            </a:p>
          </p:txBody>
        </p:sp>
        <p:sp>
          <p:nvSpPr>
            <p:cNvPr id="60517" name="Freeform 100"/>
            <p:cNvSpPr>
              <a:spLocks/>
            </p:cNvSpPr>
            <p:nvPr/>
          </p:nvSpPr>
          <p:spPr bwMode="auto">
            <a:xfrm>
              <a:off x="4094" y="2560"/>
              <a:ext cx="12" cy="12"/>
            </a:xfrm>
            <a:custGeom>
              <a:avLst/>
              <a:gdLst>
                <a:gd name="T0" fmla="*/ 0 w 17"/>
                <a:gd name="T1" fmla="*/ 1 h 17"/>
                <a:gd name="T2" fmla="*/ 1 w 17"/>
                <a:gd name="T3" fmla="*/ 0 h 17"/>
                <a:gd name="T4" fmla="*/ 0 w 17"/>
                <a:gd name="T5" fmla="*/ 0 h 17"/>
                <a:gd name="T6" fmla="*/ 0 w 17"/>
                <a:gd name="T7" fmla="*/ 1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12700" cap="rnd">
              <a:solidFill>
                <a:srgbClr val="000000"/>
              </a:solidFill>
              <a:round/>
              <a:headEnd/>
              <a:tailEnd/>
            </a:ln>
          </p:spPr>
          <p:txBody>
            <a:bodyPr/>
            <a:lstStyle/>
            <a:p>
              <a:endParaRPr lang="en-US"/>
            </a:p>
          </p:txBody>
        </p:sp>
        <p:sp>
          <p:nvSpPr>
            <p:cNvPr id="60518" name="Freeform 101"/>
            <p:cNvSpPr>
              <a:spLocks/>
            </p:cNvSpPr>
            <p:nvPr/>
          </p:nvSpPr>
          <p:spPr bwMode="auto">
            <a:xfrm>
              <a:off x="2969" y="2420"/>
              <a:ext cx="515" cy="546"/>
            </a:xfrm>
            <a:custGeom>
              <a:avLst/>
              <a:gdLst>
                <a:gd name="T0" fmla="*/ 5 w 702"/>
                <a:gd name="T1" fmla="*/ 5 h 784"/>
                <a:gd name="T2" fmla="*/ 5 w 702"/>
                <a:gd name="T3" fmla="*/ 4 h 784"/>
                <a:gd name="T4" fmla="*/ 5 w 702"/>
                <a:gd name="T5" fmla="*/ 4 h 784"/>
                <a:gd name="T6" fmla="*/ 5 w 702"/>
                <a:gd name="T7" fmla="*/ 4 h 784"/>
                <a:gd name="T8" fmla="*/ 4 w 702"/>
                <a:gd name="T9" fmla="*/ 3 h 784"/>
                <a:gd name="T10" fmla="*/ 4 w 702"/>
                <a:gd name="T11" fmla="*/ 3 h 784"/>
                <a:gd name="T12" fmla="*/ 4 w 702"/>
                <a:gd name="T13" fmla="*/ 3 h 784"/>
                <a:gd name="T14" fmla="*/ 4 w 702"/>
                <a:gd name="T15" fmla="*/ 3 h 784"/>
                <a:gd name="T16" fmla="*/ 3 w 702"/>
                <a:gd name="T17" fmla="*/ 3 h 784"/>
                <a:gd name="T18" fmla="*/ 3 w 702"/>
                <a:gd name="T19" fmla="*/ 2 h 784"/>
                <a:gd name="T20" fmla="*/ 2 w 702"/>
                <a:gd name="T21" fmla="*/ 2 h 784"/>
                <a:gd name="T22" fmla="*/ 1 w 702"/>
                <a:gd name="T23" fmla="*/ 2 h 784"/>
                <a:gd name="T24" fmla="*/ 1 w 702"/>
                <a:gd name="T25" fmla="*/ 2 h 784"/>
                <a:gd name="T26" fmla="*/ 1 w 702"/>
                <a:gd name="T27" fmla="*/ 2 h 784"/>
                <a:gd name="T28" fmla="*/ 1 w 702"/>
                <a:gd name="T29" fmla="*/ 2 h 784"/>
                <a:gd name="T30" fmla="*/ 0 w 702"/>
                <a:gd name="T31" fmla="*/ 1 h 784"/>
                <a:gd name="T32" fmla="*/ 1 w 702"/>
                <a:gd name="T33" fmla="*/ 1 h 784"/>
                <a:gd name="T34" fmla="*/ 1 w 702"/>
                <a:gd name="T35" fmla="*/ 1 h 784"/>
                <a:gd name="T36" fmla="*/ 1 w 702"/>
                <a:gd name="T37" fmla="*/ 1 h 784"/>
                <a:gd name="T38" fmla="*/ 1 w 702"/>
                <a:gd name="T39" fmla="*/ 1 h 784"/>
                <a:gd name="T40" fmla="*/ 1 w 702"/>
                <a:gd name="T41" fmla="*/ 1 h 784"/>
                <a:gd name="T42" fmla="*/ 1 w 702"/>
                <a:gd name="T43" fmla="*/ 1 h 784"/>
                <a:gd name="T44" fmla="*/ 1 w 702"/>
                <a:gd name="T45" fmla="*/ 1 h 784"/>
                <a:gd name="T46" fmla="*/ 2 w 702"/>
                <a:gd name="T47" fmla="*/ 1 h 784"/>
                <a:gd name="T48" fmla="*/ 2 w 702"/>
                <a:gd name="T49" fmla="*/ 1 h 784"/>
                <a:gd name="T50" fmla="*/ 3 w 702"/>
                <a:gd name="T51" fmla="*/ 1 h 784"/>
                <a:gd name="T52" fmla="*/ 3 w 702"/>
                <a:gd name="T53" fmla="*/ 0 h 784"/>
                <a:gd name="T54" fmla="*/ 3 w 702"/>
                <a:gd name="T55" fmla="*/ 1 h 784"/>
                <a:gd name="T56" fmla="*/ 4 w 702"/>
                <a:gd name="T57" fmla="*/ 1 h 784"/>
                <a:gd name="T58" fmla="*/ 4 w 702"/>
                <a:gd name="T59" fmla="*/ 1 h 784"/>
                <a:gd name="T60" fmla="*/ 5 w 702"/>
                <a:gd name="T61" fmla="*/ 1 h 784"/>
                <a:gd name="T62" fmla="*/ 5 w 702"/>
                <a:gd name="T63" fmla="*/ 1 h 784"/>
                <a:gd name="T64" fmla="*/ 5 w 702"/>
                <a:gd name="T65" fmla="*/ 1 h 784"/>
                <a:gd name="T66" fmla="*/ 5 w 702"/>
                <a:gd name="T67" fmla="*/ 1 h 784"/>
                <a:gd name="T68" fmla="*/ 6 w 702"/>
                <a:gd name="T69" fmla="*/ 1 h 784"/>
                <a:gd name="T70" fmla="*/ 5 w 702"/>
                <a:gd name="T71" fmla="*/ 1 h 784"/>
                <a:gd name="T72" fmla="*/ 7 w 702"/>
                <a:gd name="T73" fmla="*/ 1 h 784"/>
                <a:gd name="T74" fmla="*/ 7 w 702"/>
                <a:gd name="T75" fmla="*/ 1 h 784"/>
                <a:gd name="T76" fmla="*/ 7 w 702"/>
                <a:gd name="T77" fmla="*/ 1 h 784"/>
                <a:gd name="T78" fmla="*/ 8 w 702"/>
                <a:gd name="T79" fmla="*/ 1 h 784"/>
                <a:gd name="T80" fmla="*/ 9 w 702"/>
                <a:gd name="T81" fmla="*/ 1 h 784"/>
                <a:gd name="T82" fmla="*/ 9 w 702"/>
                <a:gd name="T83" fmla="*/ 2 h 784"/>
                <a:gd name="T84" fmla="*/ 8 w 702"/>
                <a:gd name="T85" fmla="*/ 3 h 784"/>
                <a:gd name="T86" fmla="*/ 8 w 702"/>
                <a:gd name="T87" fmla="*/ 3 h 784"/>
                <a:gd name="T88" fmla="*/ 8 w 702"/>
                <a:gd name="T89" fmla="*/ 3 h 784"/>
                <a:gd name="T90" fmla="*/ 7 w 702"/>
                <a:gd name="T91" fmla="*/ 3 h 784"/>
                <a:gd name="T92" fmla="*/ 7 w 702"/>
                <a:gd name="T93" fmla="*/ 3 h 784"/>
                <a:gd name="T94" fmla="*/ 6 w 702"/>
                <a:gd name="T95" fmla="*/ 4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a:solidFill>
                <a:srgbClr val="000000"/>
              </a:solidFill>
              <a:round/>
              <a:headEnd/>
              <a:tailEnd/>
            </a:ln>
          </p:spPr>
          <p:txBody>
            <a:bodyPr/>
            <a:lstStyle/>
            <a:p>
              <a:endParaRPr lang="en-US"/>
            </a:p>
          </p:txBody>
        </p:sp>
        <p:sp>
          <p:nvSpPr>
            <p:cNvPr id="60519" name="Freeform 102"/>
            <p:cNvSpPr>
              <a:spLocks/>
            </p:cNvSpPr>
            <p:nvPr/>
          </p:nvSpPr>
          <p:spPr bwMode="auto">
            <a:xfrm>
              <a:off x="3276" y="2485"/>
              <a:ext cx="11" cy="13"/>
            </a:xfrm>
            <a:custGeom>
              <a:avLst/>
              <a:gdLst>
                <a:gd name="T0" fmla="*/ 1 w 17"/>
                <a:gd name="T1" fmla="*/ 0 h 17"/>
                <a:gd name="T2" fmla="*/ 0 w 17"/>
                <a:gd name="T3" fmla="*/ 2 h 17"/>
                <a:gd name="T4" fmla="*/ 0 w 17"/>
                <a:gd name="T5" fmla="*/ 0 h 17"/>
                <a:gd name="T6" fmla="*/ 1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12700" cap="rnd">
              <a:solidFill>
                <a:srgbClr val="000000"/>
              </a:solidFill>
              <a:round/>
              <a:headEnd/>
              <a:tailEnd/>
            </a:ln>
          </p:spPr>
          <p:txBody>
            <a:bodyPr/>
            <a:lstStyle/>
            <a:p>
              <a:endParaRPr lang="en-US"/>
            </a:p>
          </p:txBody>
        </p:sp>
        <p:sp>
          <p:nvSpPr>
            <p:cNvPr id="60520" name="Freeform 103"/>
            <p:cNvSpPr>
              <a:spLocks/>
            </p:cNvSpPr>
            <p:nvPr/>
          </p:nvSpPr>
          <p:spPr bwMode="auto">
            <a:xfrm>
              <a:off x="4322" y="2442"/>
              <a:ext cx="69" cy="76"/>
            </a:xfrm>
            <a:custGeom>
              <a:avLst/>
              <a:gdLst>
                <a:gd name="T0" fmla="*/ 2 w 92"/>
                <a:gd name="T1" fmla="*/ 1 h 109"/>
                <a:gd name="T2" fmla="*/ 2 w 92"/>
                <a:gd name="T3" fmla="*/ 1 h 109"/>
                <a:gd name="T4" fmla="*/ 0 w 92"/>
                <a:gd name="T5" fmla="*/ 1 h 109"/>
                <a:gd name="T6" fmla="*/ 0 w 92"/>
                <a:gd name="T7" fmla="*/ 1 h 109"/>
                <a:gd name="T8" fmla="*/ 2 w 92"/>
                <a:gd name="T9" fmla="*/ 1 h 109"/>
                <a:gd name="T10" fmla="*/ 2 w 92"/>
                <a:gd name="T11" fmla="*/ 1 h 109"/>
                <a:gd name="T12" fmla="*/ 2 w 92"/>
                <a:gd name="T13" fmla="*/ 1 h 109"/>
                <a:gd name="T14" fmla="*/ 2 w 92"/>
                <a:gd name="T15" fmla="*/ 1 h 109"/>
                <a:gd name="T16" fmla="*/ 2 w 92"/>
                <a:gd name="T17" fmla="*/ 1 h 109"/>
                <a:gd name="T18" fmla="*/ 2 w 92"/>
                <a:gd name="T19" fmla="*/ 1 h 109"/>
                <a:gd name="T20" fmla="*/ 2 w 92"/>
                <a:gd name="T21" fmla="*/ 1 h 109"/>
                <a:gd name="T22" fmla="*/ 2 w 92"/>
                <a:gd name="T23" fmla="*/ 0 h 109"/>
                <a:gd name="T24" fmla="*/ 2 w 92"/>
                <a:gd name="T25" fmla="*/ 1 h 109"/>
                <a:gd name="T26" fmla="*/ 2 w 92"/>
                <a:gd name="T27" fmla="*/ 1 h 109"/>
                <a:gd name="T28" fmla="*/ 2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a:solidFill>
                <a:srgbClr val="000000"/>
              </a:solidFill>
              <a:round/>
              <a:headEnd/>
              <a:tailEnd/>
            </a:ln>
          </p:spPr>
          <p:txBody>
            <a:bodyPr/>
            <a:lstStyle/>
            <a:p>
              <a:endParaRPr lang="en-US"/>
            </a:p>
          </p:txBody>
        </p:sp>
        <p:sp>
          <p:nvSpPr>
            <p:cNvPr id="60521" name="Freeform 104"/>
            <p:cNvSpPr>
              <a:spLocks/>
            </p:cNvSpPr>
            <p:nvPr/>
          </p:nvSpPr>
          <p:spPr bwMode="auto">
            <a:xfrm>
              <a:off x="4072" y="1429"/>
              <a:ext cx="133" cy="267"/>
            </a:xfrm>
            <a:custGeom>
              <a:avLst/>
              <a:gdLst>
                <a:gd name="T0" fmla="*/ 0 w 179"/>
                <a:gd name="T1" fmla="*/ 1 h 384"/>
                <a:gd name="T2" fmla="*/ 0 w 179"/>
                <a:gd name="T3" fmla="*/ 2 h 384"/>
                <a:gd name="T4" fmla="*/ 1 w 179"/>
                <a:gd name="T5" fmla="*/ 2 h 384"/>
                <a:gd name="T6" fmla="*/ 1 w 179"/>
                <a:gd name="T7" fmla="*/ 2 h 384"/>
                <a:gd name="T8" fmla="*/ 1 w 179"/>
                <a:gd name="T9" fmla="*/ 2 h 384"/>
                <a:gd name="T10" fmla="*/ 1 w 179"/>
                <a:gd name="T11" fmla="*/ 2 h 384"/>
                <a:gd name="T12" fmla="*/ 1 w 179"/>
                <a:gd name="T13" fmla="*/ 2 h 384"/>
                <a:gd name="T14" fmla="*/ 1 w 179"/>
                <a:gd name="T15" fmla="*/ 1 h 384"/>
                <a:gd name="T16" fmla="*/ 1 w 179"/>
                <a:gd name="T17" fmla="*/ 1 h 384"/>
                <a:gd name="T18" fmla="*/ 1 w 179"/>
                <a:gd name="T19" fmla="*/ 1 h 384"/>
                <a:gd name="T20" fmla="*/ 1 w 179"/>
                <a:gd name="T21" fmla="*/ 1 h 384"/>
                <a:gd name="T22" fmla="*/ 1 w 179"/>
                <a:gd name="T23" fmla="*/ 1 h 384"/>
                <a:gd name="T24" fmla="*/ 1 w 179"/>
                <a:gd name="T25" fmla="*/ 1 h 384"/>
                <a:gd name="T26" fmla="*/ 1 w 179"/>
                <a:gd name="T27" fmla="*/ 1 h 384"/>
                <a:gd name="T28" fmla="*/ 2 w 179"/>
                <a:gd name="T29" fmla="*/ 1 h 384"/>
                <a:gd name="T30" fmla="*/ 2 w 179"/>
                <a:gd name="T31" fmla="*/ 1 h 384"/>
                <a:gd name="T32" fmla="*/ 3 w 179"/>
                <a:gd name="T33" fmla="*/ 1 h 384"/>
                <a:gd name="T34" fmla="*/ 2 w 179"/>
                <a:gd name="T35" fmla="*/ 1 h 384"/>
                <a:gd name="T36" fmla="*/ 2 w 179"/>
                <a:gd name="T37" fmla="*/ 1 h 384"/>
                <a:gd name="T38" fmla="*/ 2 w 179"/>
                <a:gd name="T39" fmla="*/ 1 h 384"/>
                <a:gd name="T40" fmla="*/ 1 w 179"/>
                <a:gd name="T41" fmla="*/ 0 h 384"/>
                <a:gd name="T42" fmla="*/ 1 w 179"/>
                <a:gd name="T43" fmla="*/ 1 h 384"/>
                <a:gd name="T44" fmla="*/ 1 w 179"/>
                <a:gd name="T45" fmla="*/ 1 h 384"/>
                <a:gd name="T46" fmla="*/ 1 w 179"/>
                <a:gd name="T47" fmla="*/ 1 h 384"/>
                <a:gd name="T48" fmla="*/ 0 w 179"/>
                <a:gd name="T49" fmla="*/ 1 h 384"/>
                <a:gd name="T50" fmla="*/ 1 w 179"/>
                <a:gd name="T51" fmla="*/ 1 h 384"/>
                <a:gd name="T52" fmla="*/ 0 w 179"/>
                <a:gd name="T53" fmla="*/ 1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a:solidFill>
                <a:srgbClr val="000000"/>
              </a:solidFill>
              <a:round/>
              <a:headEnd/>
              <a:tailEnd/>
            </a:ln>
          </p:spPr>
          <p:txBody>
            <a:bodyPr/>
            <a:lstStyle/>
            <a:p>
              <a:endParaRPr lang="en-US"/>
            </a:p>
          </p:txBody>
        </p:sp>
        <p:sp>
          <p:nvSpPr>
            <p:cNvPr id="60522" name="Freeform 105"/>
            <p:cNvSpPr>
              <a:spLocks/>
            </p:cNvSpPr>
            <p:nvPr/>
          </p:nvSpPr>
          <p:spPr bwMode="auto">
            <a:xfrm>
              <a:off x="4159" y="1397"/>
              <a:ext cx="123" cy="214"/>
            </a:xfrm>
            <a:custGeom>
              <a:avLst/>
              <a:gdLst>
                <a:gd name="T0" fmla="*/ 1 w 165"/>
                <a:gd name="T1" fmla="*/ 1 h 307"/>
                <a:gd name="T2" fmla="*/ 1 w 165"/>
                <a:gd name="T3" fmla="*/ 1 h 307"/>
                <a:gd name="T4" fmla="*/ 1 w 165"/>
                <a:gd name="T5" fmla="*/ 1 h 307"/>
                <a:gd name="T6" fmla="*/ 1 w 165"/>
                <a:gd name="T7" fmla="*/ 1 h 307"/>
                <a:gd name="T8" fmla="*/ 1 w 165"/>
                <a:gd name="T9" fmla="*/ 1 h 307"/>
                <a:gd name="T10" fmla="*/ 1 w 165"/>
                <a:gd name="T11" fmla="*/ 2 h 307"/>
                <a:gd name="T12" fmla="*/ 2 w 165"/>
                <a:gd name="T13" fmla="*/ 1 h 307"/>
                <a:gd name="T14" fmla="*/ 3 w 165"/>
                <a:gd name="T15" fmla="*/ 1 h 307"/>
                <a:gd name="T16" fmla="*/ 2 w 165"/>
                <a:gd name="T17" fmla="*/ 1 h 307"/>
                <a:gd name="T18" fmla="*/ 2 w 165"/>
                <a:gd name="T19" fmla="*/ 1 h 307"/>
                <a:gd name="T20" fmla="*/ 2 w 165"/>
                <a:gd name="T21" fmla="*/ 1 h 307"/>
                <a:gd name="T22" fmla="*/ 2 w 165"/>
                <a:gd name="T23" fmla="*/ 1 h 307"/>
                <a:gd name="T24" fmla="*/ 2 w 165"/>
                <a:gd name="T25" fmla="*/ 1 h 307"/>
                <a:gd name="T26" fmla="*/ 2 w 165"/>
                <a:gd name="T27" fmla="*/ 1 h 307"/>
                <a:gd name="T28" fmla="*/ 1 w 165"/>
                <a:gd name="T29" fmla="*/ 0 h 307"/>
                <a:gd name="T30" fmla="*/ 1 w 165"/>
                <a:gd name="T31" fmla="*/ 1 h 307"/>
                <a:gd name="T32" fmla="*/ 1 w 165"/>
                <a:gd name="T33" fmla="*/ 1 h 307"/>
                <a:gd name="T34" fmla="*/ 1 w 165"/>
                <a:gd name="T35" fmla="*/ 1 h 307"/>
                <a:gd name="T36" fmla="*/ 0 w 165"/>
                <a:gd name="T37" fmla="*/ 1 h 307"/>
                <a:gd name="T38" fmla="*/ 0 w 165"/>
                <a:gd name="T39" fmla="*/ 1 h 307"/>
                <a:gd name="T40" fmla="*/ 1 w 165"/>
                <a:gd name="T41" fmla="*/ 1 h 307"/>
                <a:gd name="T42" fmla="*/ 1 w 165"/>
                <a:gd name="T43" fmla="*/ 1 h 307"/>
                <a:gd name="T44" fmla="*/ 1 w 165"/>
                <a:gd name="T45" fmla="*/ 1 h 307"/>
                <a:gd name="T46" fmla="*/ 1 w 165"/>
                <a:gd name="T47" fmla="*/ 1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a:solidFill>
                <a:srgbClr val="000000"/>
              </a:solidFill>
              <a:round/>
              <a:headEnd/>
              <a:tailEnd/>
            </a:ln>
          </p:spPr>
          <p:txBody>
            <a:bodyPr/>
            <a:lstStyle/>
            <a:p>
              <a:endParaRPr lang="en-US"/>
            </a:p>
          </p:txBody>
        </p:sp>
        <p:sp>
          <p:nvSpPr>
            <p:cNvPr id="60523" name="Freeform 106"/>
            <p:cNvSpPr>
              <a:spLocks/>
            </p:cNvSpPr>
            <p:nvPr/>
          </p:nvSpPr>
          <p:spPr bwMode="auto">
            <a:xfrm>
              <a:off x="3374" y="1056"/>
              <a:ext cx="514" cy="555"/>
            </a:xfrm>
            <a:custGeom>
              <a:avLst/>
              <a:gdLst>
                <a:gd name="T0" fmla="*/ 1 w 702"/>
                <a:gd name="T1" fmla="*/ 4 h 799"/>
                <a:gd name="T2" fmla="*/ 1 w 702"/>
                <a:gd name="T3" fmla="*/ 4 h 799"/>
                <a:gd name="T4" fmla="*/ 1 w 702"/>
                <a:gd name="T5" fmla="*/ 4 h 799"/>
                <a:gd name="T6" fmla="*/ 1 w 702"/>
                <a:gd name="T7" fmla="*/ 4 h 799"/>
                <a:gd name="T8" fmla="*/ 1 w 702"/>
                <a:gd name="T9" fmla="*/ 3 h 799"/>
                <a:gd name="T10" fmla="*/ 1 w 702"/>
                <a:gd name="T11" fmla="*/ 3 h 799"/>
                <a:gd name="T12" fmla="*/ 1 w 702"/>
                <a:gd name="T13" fmla="*/ 3 h 799"/>
                <a:gd name="T14" fmla="*/ 1 w 702"/>
                <a:gd name="T15" fmla="*/ 2 h 799"/>
                <a:gd name="T16" fmla="*/ 1 w 702"/>
                <a:gd name="T17" fmla="*/ 2 h 799"/>
                <a:gd name="T18" fmla="*/ 1 w 702"/>
                <a:gd name="T19" fmla="*/ 2 h 799"/>
                <a:gd name="T20" fmla="*/ 1 w 702"/>
                <a:gd name="T21" fmla="*/ 1 h 799"/>
                <a:gd name="T22" fmla="*/ 1 w 702"/>
                <a:gd name="T23" fmla="*/ 1 h 799"/>
                <a:gd name="T24" fmla="*/ 0 w 702"/>
                <a:gd name="T25" fmla="*/ 1 h 799"/>
                <a:gd name="T26" fmla="*/ 1 w 702"/>
                <a:gd name="T27" fmla="*/ 1 h 799"/>
                <a:gd name="T28" fmla="*/ 0 w 702"/>
                <a:gd name="T29" fmla="*/ 1 h 799"/>
                <a:gd name="T30" fmla="*/ 1 w 702"/>
                <a:gd name="T31" fmla="*/ 1 h 799"/>
                <a:gd name="T32" fmla="*/ 3 w 702"/>
                <a:gd name="T33" fmla="*/ 0 h 799"/>
                <a:gd name="T34" fmla="*/ 8 w 702"/>
                <a:gd name="T35" fmla="*/ 1 h 799"/>
                <a:gd name="T36" fmla="*/ 6 w 702"/>
                <a:gd name="T37" fmla="*/ 1 h 799"/>
                <a:gd name="T38" fmla="*/ 7 w 702"/>
                <a:gd name="T39" fmla="*/ 1 h 799"/>
                <a:gd name="T40" fmla="*/ 8 w 702"/>
                <a:gd name="T41" fmla="*/ 1 h 799"/>
                <a:gd name="T42" fmla="*/ 8 w 702"/>
                <a:gd name="T43" fmla="*/ 1 h 799"/>
                <a:gd name="T44" fmla="*/ 8 w 702"/>
                <a:gd name="T45" fmla="*/ 1 h 799"/>
                <a:gd name="T46" fmla="*/ 7 w 702"/>
                <a:gd name="T47" fmla="*/ 1 h 799"/>
                <a:gd name="T48" fmla="*/ 7 w 702"/>
                <a:gd name="T49" fmla="*/ 1 h 799"/>
                <a:gd name="T50" fmla="*/ 7 w 702"/>
                <a:gd name="T51" fmla="*/ 2 h 799"/>
                <a:gd name="T52" fmla="*/ 7 w 702"/>
                <a:gd name="T53" fmla="*/ 2 h 799"/>
                <a:gd name="T54" fmla="*/ 6 w 702"/>
                <a:gd name="T55" fmla="*/ 3 h 799"/>
                <a:gd name="T56" fmla="*/ 6 w 702"/>
                <a:gd name="T57" fmla="*/ 3 h 799"/>
                <a:gd name="T58" fmla="*/ 7 w 702"/>
                <a:gd name="T59" fmla="*/ 3 h 799"/>
                <a:gd name="T60" fmla="*/ 5 w 702"/>
                <a:gd name="T61" fmla="*/ 3 h 799"/>
                <a:gd name="T62" fmla="*/ 4 w 702"/>
                <a:gd name="T63" fmla="*/ 4 h 799"/>
                <a:gd name="T64" fmla="*/ 3 w 702"/>
                <a:gd name="T65" fmla="*/ 4 h 799"/>
                <a:gd name="T66" fmla="*/ 2 w 702"/>
                <a:gd name="T67" fmla="*/ 5 h 799"/>
                <a:gd name="T68" fmla="*/ 2 w 702"/>
                <a:gd name="T69" fmla="*/ 5 h 799"/>
                <a:gd name="T70" fmla="*/ 1 w 702"/>
                <a:gd name="T71" fmla="*/ 5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a:solidFill>
                <a:srgbClr val="000000"/>
              </a:solidFill>
              <a:round/>
              <a:headEnd/>
              <a:tailEnd/>
            </a:ln>
          </p:spPr>
          <p:txBody>
            <a:bodyPr/>
            <a:lstStyle/>
            <a:p>
              <a:endParaRPr lang="en-US"/>
            </a:p>
          </p:txBody>
        </p:sp>
        <p:sp>
          <p:nvSpPr>
            <p:cNvPr id="60524" name="Freeform 107"/>
            <p:cNvSpPr>
              <a:spLocks/>
            </p:cNvSpPr>
            <p:nvPr/>
          </p:nvSpPr>
          <p:spPr bwMode="auto">
            <a:xfrm>
              <a:off x="4041" y="1664"/>
              <a:ext cx="21" cy="43"/>
            </a:xfrm>
            <a:custGeom>
              <a:avLst/>
              <a:gdLst>
                <a:gd name="T0" fmla="*/ 1 w 30"/>
                <a:gd name="T1" fmla="*/ 1 h 63"/>
                <a:gd name="T2" fmla="*/ 0 w 30"/>
                <a:gd name="T3" fmla="*/ 1 h 63"/>
                <a:gd name="T4" fmla="*/ 0 w 30"/>
                <a:gd name="T5" fmla="*/ 1 h 63"/>
                <a:gd name="T6" fmla="*/ 1 w 30"/>
                <a:gd name="T7" fmla="*/ 0 h 63"/>
                <a:gd name="T8" fmla="*/ 1 w 30"/>
                <a:gd name="T9" fmla="*/ 1 h 63"/>
                <a:gd name="T10" fmla="*/ 1 w 30"/>
                <a:gd name="T11" fmla="*/ 1 h 63"/>
                <a:gd name="T12" fmla="*/ 1 w 30"/>
                <a:gd name="T13" fmla="*/ 1 h 63"/>
                <a:gd name="T14" fmla="*/ 1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a:solidFill>
                <a:srgbClr val="000000"/>
              </a:solidFill>
              <a:round/>
              <a:headEnd/>
              <a:tailEnd/>
            </a:ln>
          </p:spPr>
          <p:txBody>
            <a:bodyPr/>
            <a:lstStyle/>
            <a:p>
              <a:endParaRPr lang="en-US"/>
            </a:p>
          </p:txBody>
        </p:sp>
        <p:sp>
          <p:nvSpPr>
            <p:cNvPr id="60525" name="Freeform 108"/>
            <p:cNvSpPr>
              <a:spLocks/>
            </p:cNvSpPr>
            <p:nvPr/>
          </p:nvSpPr>
          <p:spPr bwMode="auto">
            <a:xfrm>
              <a:off x="4041" y="1653"/>
              <a:ext cx="21" cy="12"/>
            </a:xfrm>
            <a:custGeom>
              <a:avLst/>
              <a:gdLst>
                <a:gd name="T0" fmla="*/ 0 w 30"/>
                <a:gd name="T1" fmla="*/ 1 h 17"/>
                <a:gd name="T2" fmla="*/ 1 w 30"/>
                <a:gd name="T3" fmla="*/ 0 h 17"/>
                <a:gd name="T4" fmla="*/ 1 w 30"/>
                <a:gd name="T5" fmla="*/ 1 h 17"/>
                <a:gd name="T6" fmla="*/ 0 w 30"/>
                <a:gd name="T7" fmla="*/ 1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12700" cap="rnd">
              <a:solidFill>
                <a:srgbClr val="000000"/>
              </a:solidFill>
              <a:round/>
              <a:headEnd/>
              <a:tailEnd/>
            </a:ln>
          </p:spPr>
          <p:txBody>
            <a:bodyPr/>
            <a:lstStyle/>
            <a:p>
              <a:endParaRPr lang="en-US"/>
            </a:p>
          </p:txBody>
        </p:sp>
        <p:sp>
          <p:nvSpPr>
            <p:cNvPr id="60526" name="Freeform 109"/>
            <p:cNvSpPr>
              <a:spLocks/>
            </p:cNvSpPr>
            <p:nvPr/>
          </p:nvSpPr>
          <p:spPr bwMode="auto">
            <a:xfrm>
              <a:off x="4084" y="1674"/>
              <a:ext cx="1" cy="22"/>
            </a:xfrm>
            <a:custGeom>
              <a:avLst/>
              <a:gdLst>
                <a:gd name="T0" fmla="*/ 0 w 1"/>
                <a:gd name="T1" fmla="*/ 0 h 31"/>
                <a:gd name="T2" fmla="*/ 0 w 1"/>
                <a:gd name="T3" fmla="*/ 1 h 31"/>
                <a:gd name="T4" fmla="*/ 0 w 1"/>
                <a:gd name="T5" fmla="*/ 1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12700" cap="rnd">
              <a:solidFill>
                <a:srgbClr val="000000"/>
              </a:solidFill>
              <a:round/>
              <a:headEnd/>
              <a:tailEnd/>
            </a:ln>
          </p:spPr>
          <p:txBody>
            <a:bodyPr/>
            <a:lstStyle/>
            <a:p>
              <a:endParaRPr lang="en-US"/>
            </a:p>
          </p:txBody>
        </p:sp>
        <p:sp>
          <p:nvSpPr>
            <p:cNvPr id="60527" name="Freeform 110"/>
            <p:cNvSpPr>
              <a:spLocks/>
            </p:cNvSpPr>
            <p:nvPr/>
          </p:nvSpPr>
          <p:spPr bwMode="auto">
            <a:xfrm>
              <a:off x="4062" y="1685"/>
              <a:ext cx="12" cy="11"/>
            </a:xfrm>
            <a:custGeom>
              <a:avLst/>
              <a:gdLst>
                <a:gd name="T0" fmla="*/ 0 w 17"/>
                <a:gd name="T1" fmla="*/ 0 h 17"/>
                <a:gd name="T2" fmla="*/ 1 w 17"/>
                <a:gd name="T3" fmla="*/ 0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cap="rnd">
              <a:solidFill>
                <a:srgbClr val="000000"/>
              </a:solidFill>
              <a:round/>
              <a:headEnd/>
              <a:tailEnd/>
            </a:ln>
          </p:spPr>
          <p:txBody>
            <a:bodyPr/>
            <a:lstStyle/>
            <a:p>
              <a:endParaRPr lang="en-US"/>
            </a:p>
          </p:txBody>
        </p:sp>
        <p:sp>
          <p:nvSpPr>
            <p:cNvPr id="60528" name="Freeform 111"/>
            <p:cNvSpPr>
              <a:spLocks/>
            </p:cNvSpPr>
            <p:nvPr/>
          </p:nvSpPr>
          <p:spPr bwMode="auto">
            <a:xfrm>
              <a:off x="3996" y="1375"/>
              <a:ext cx="252" cy="268"/>
            </a:xfrm>
            <a:custGeom>
              <a:avLst/>
              <a:gdLst>
                <a:gd name="T0" fmla="*/ 1 w 344"/>
                <a:gd name="T1" fmla="*/ 2 h 385"/>
                <a:gd name="T2" fmla="*/ 1 w 344"/>
                <a:gd name="T3" fmla="*/ 2 h 385"/>
                <a:gd name="T4" fmla="*/ 1 w 344"/>
                <a:gd name="T5" fmla="*/ 2 h 385"/>
                <a:gd name="T6" fmla="*/ 1 w 344"/>
                <a:gd name="T7" fmla="*/ 2 h 385"/>
                <a:gd name="T8" fmla="*/ 1 w 344"/>
                <a:gd name="T9" fmla="*/ 2 h 385"/>
                <a:gd name="T10" fmla="*/ 0 w 344"/>
                <a:gd name="T11" fmla="*/ 1 h 385"/>
                <a:gd name="T12" fmla="*/ 1 w 344"/>
                <a:gd name="T13" fmla="*/ 1 h 385"/>
                <a:gd name="T14" fmla="*/ 1 w 344"/>
                <a:gd name="T15" fmla="*/ 1 h 385"/>
                <a:gd name="T16" fmla="*/ 1 w 344"/>
                <a:gd name="T17" fmla="*/ 1 h 385"/>
                <a:gd name="T18" fmla="*/ 2 w 344"/>
                <a:gd name="T19" fmla="*/ 1 h 385"/>
                <a:gd name="T20" fmla="*/ 2 w 344"/>
                <a:gd name="T21" fmla="*/ 1 h 385"/>
                <a:gd name="T22" fmla="*/ 2 w 344"/>
                <a:gd name="T23" fmla="*/ 1 h 385"/>
                <a:gd name="T24" fmla="*/ 3 w 344"/>
                <a:gd name="T25" fmla="*/ 1 h 385"/>
                <a:gd name="T26" fmla="*/ 3 w 344"/>
                <a:gd name="T27" fmla="*/ 1 h 385"/>
                <a:gd name="T28" fmla="*/ 4 w 344"/>
                <a:gd name="T29" fmla="*/ 1 h 385"/>
                <a:gd name="T30" fmla="*/ 4 w 344"/>
                <a:gd name="T31" fmla="*/ 0 h 385"/>
                <a:gd name="T32" fmla="*/ 4 w 344"/>
                <a:gd name="T33" fmla="*/ 1 h 385"/>
                <a:gd name="T34" fmla="*/ 4 w 344"/>
                <a:gd name="T35" fmla="*/ 1 h 385"/>
                <a:gd name="T36" fmla="*/ 4 w 344"/>
                <a:gd name="T37" fmla="*/ 1 h 385"/>
                <a:gd name="T38" fmla="*/ 4 w 344"/>
                <a:gd name="T39" fmla="*/ 1 h 385"/>
                <a:gd name="T40" fmla="*/ 4 w 344"/>
                <a:gd name="T41" fmla="*/ 1 h 385"/>
                <a:gd name="T42" fmla="*/ 4 w 344"/>
                <a:gd name="T43" fmla="*/ 1 h 385"/>
                <a:gd name="T44" fmla="*/ 4 w 344"/>
                <a:gd name="T45" fmla="*/ 1 h 385"/>
                <a:gd name="T46" fmla="*/ 3 w 344"/>
                <a:gd name="T47" fmla="*/ 1 h 385"/>
                <a:gd name="T48" fmla="*/ 3 w 344"/>
                <a:gd name="T49" fmla="*/ 1 h 385"/>
                <a:gd name="T50" fmla="*/ 3 w 344"/>
                <a:gd name="T51" fmla="*/ 1 h 385"/>
                <a:gd name="T52" fmla="*/ 3 w 344"/>
                <a:gd name="T53" fmla="*/ 1 h 385"/>
                <a:gd name="T54" fmla="*/ 2 w 344"/>
                <a:gd name="T55" fmla="*/ 1 h 385"/>
                <a:gd name="T56" fmla="*/ 1 w 344"/>
                <a:gd name="T57" fmla="*/ 1 h 385"/>
                <a:gd name="T58" fmla="*/ 1 w 344"/>
                <a:gd name="T59" fmla="*/ 2 h 385"/>
                <a:gd name="T60" fmla="*/ 1 w 344"/>
                <a:gd name="T61" fmla="*/ 2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a:solidFill>
                <a:srgbClr val="000000"/>
              </a:solidFill>
              <a:round/>
              <a:headEnd/>
              <a:tailEnd/>
            </a:ln>
          </p:spPr>
          <p:txBody>
            <a:bodyPr/>
            <a:lstStyle/>
            <a:p>
              <a:endParaRPr lang="en-US"/>
            </a:p>
          </p:txBody>
        </p:sp>
        <p:sp>
          <p:nvSpPr>
            <p:cNvPr id="60529" name="Freeform 112"/>
            <p:cNvSpPr>
              <a:spLocks/>
            </p:cNvSpPr>
            <p:nvPr/>
          </p:nvSpPr>
          <p:spPr bwMode="auto">
            <a:xfrm>
              <a:off x="4018" y="1184"/>
              <a:ext cx="87" cy="97"/>
            </a:xfrm>
            <a:custGeom>
              <a:avLst/>
              <a:gdLst>
                <a:gd name="T0" fmla="*/ 1 w 120"/>
                <a:gd name="T1" fmla="*/ 0 h 140"/>
                <a:gd name="T2" fmla="*/ 1 w 120"/>
                <a:gd name="T3" fmla="*/ 1 h 140"/>
                <a:gd name="T4" fmla="*/ 1 w 120"/>
                <a:gd name="T5" fmla="*/ 1 h 140"/>
                <a:gd name="T6" fmla="*/ 1 w 120"/>
                <a:gd name="T7" fmla="*/ 1 h 140"/>
                <a:gd name="T8" fmla="*/ 1 w 120"/>
                <a:gd name="T9" fmla="*/ 1 h 140"/>
                <a:gd name="T10" fmla="*/ 1 w 120"/>
                <a:gd name="T11" fmla="*/ 1 h 140"/>
                <a:gd name="T12" fmla="*/ 1 w 120"/>
                <a:gd name="T13" fmla="*/ 1 h 140"/>
                <a:gd name="T14" fmla="*/ 1 w 120"/>
                <a:gd name="T15" fmla="*/ 1 h 140"/>
                <a:gd name="T16" fmla="*/ 1 w 120"/>
                <a:gd name="T17" fmla="*/ 1 h 140"/>
                <a:gd name="T18" fmla="*/ 0 w 120"/>
                <a:gd name="T19" fmla="*/ 1 h 140"/>
                <a:gd name="T20" fmla="*/ 1 w 120"/>
                <a:gd name="T21" fmla="*/ 1 h 140"/>
                <a:gd name="T22" fmla="*/ 1 w 120"/>
                <a:gd name="T23" fmla="*/ 1 h 140"/>
                <a:gd name="T24" fmla="*/ 1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a:solidFill>
                <a:srgbClr val="000000"/>
              </a:solidFill>
              <a:round/>
              <a:headEnd/>
              <a:tailEnd/>
            </a:ln>
          </p:spPr>
          <p:txBody>
            <a:bodyPr/>
            <a:lstStyle/>
            <a:p>
              <a:endParaRPr lang="en-US"/>
            </a:p>
          </p:txBody>
        </p:sp>
        <p:sp>
          <p:nvSpPr>
            <p:cNvPr id="60530" name="Freeform 113"/>
            <p:cNvSpPr>
              <a:spLocks/>
            </p:cNvSpPr>
            <p:nvPr/>
          </p:nvSpPr>
          <p:spPr bwMode="auto">
            <a:xfrm>
              <a:off x="4084" y="1162"/>
              <a:ext cx="77" cy="44"/>
            </a:xfrm>
            <a:custGeom>
              <a:avLst/>
              <a:gdLst>
                <a:gd name="T0" fmla="*/ 1 w 104"/>
                <a:gd name="T1" fmla="*/ 1 h 62"/>
                <a:gd name="T2" fmla="*/ 0 w 104"/>
                <a:gd name="T3" fmla="*/ 1 h 62"/>
                <a:gd name="T4" fmla="*/ 1 w 104"/>
                <a:gd name="T5" fmla="*/ 1 h 62"/>
                <a:gd name="T6" fmla="*/ 1 w 104"/>
                <a:gd name="T7" fmla="*/ 1 h 62"/>
                <a:gd name="T8" fmla="*/ 1 w 104"/>
                <a:gd name="T9" fmla="*/ 1 h 62"/>
                <a:gd name="T10" fmla="*/ 1 w 104"/>
                <a:gd name="T11" fmla="*/ 0 h 62"/>
                <a:gd name="T12" fmla="*/ 1 w 104"/>
                <a:gd name="T13" fmla="*/ 1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a:solidFill>
                <a:srgbClr val="000000"/>
              </a:solidFill>
              <a:round/>
              <a:headEnd/>
              <a:tailEnd/>
            </a:ln>
          </p:spPr>
          <p:txBody>
            <a:bodyPr/>
            <a:lstStyle/>
            <a:p>
              <a:endParaRPr lang="en-US"/>
            </a:p>
          </p:txBody>
        </p:sp>
        <p:sp>
          <p:nvSpPr>
            <p:cNvPr id="60531" name="Freeform 114"/>
            <p:cNvSpPr>
              <a:spLocks/>
            </p:cNvSpPr>
            <p:nvPr/>
          </p:nvSpPr>
          <p:spPr bwMode="auto">
            <a:xfrm>
              <a:off x="4127" y="1214"/>
              <a:ext cx="14" cy="13"/>
            </a:xfrm>
            <a:custGeom>
              <a:avLst/>
              <a:gdLst>
                <a:gd name="T0" fmla="*/ 0 w 17"/>
                <a:gd name="T1" fmla="*/ 0 h 17"/>
                <a:gd name="T2" fmla="*/ 2 w 17"/>
                <a:gd name="T3" fmla="*/ 2 h 17"/>
                <a:gd name="T4" fmla="*/ 0 w 17"/>
                <a:gd name="T5" fmla="*/ 2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12700" cap="rnd">
              <a:solidFill>
                <a:srgbClr val="000000"/>
              </a:solidFill>
              <a:round/>
              <a:headEnd/>
              <a:tailEnd/>
            </a:ln>
          </p:spPr>
          <p:txBody>
            <a:bodyPr/>
            <a:lstStyle/>
            <a:p>
              <a:endParaRPr lang="en-US"/>
            </a:p>
          </p:txBody>
        </p:sp>
        <p:sp>
          <p:nvSpPr>
            <p:cNvPr id="60532" name="Freeform 115"/>
            <p:cNvSpPr>
              <a:spLocks/>
            </p:cNvSpPr>
            <p:nvPr/>
          </p:nvSpPr>
          <p:spPr bwMode="auto">
            <a:xfrm>
              <a:off x="3833" y="1995"/>
              <a:ext cx="272" cy="245"/>
            </a:xfrm>
            <a:custGeom>
              <a:avLst/>
              <a:gdLst>
                <a:gd name="T0" fmla="*/ 1 w 374"/>
                <a:gd name="T1" fmla="*/ 1 h 355"/>
                <a:gd name="T2" fmla="*/ 1 w 374"/>
                <a:gd name="T3" fmla="*/ 1 h 355"/>
                <a:gd name="T4" fmla="*/ 1 w 374"/>
                <a:gd name="T5" fmla="*/ 1 h 355"/>
                <a:gd name="T6" fmla="*/ 1 w 374"/>
                <a:gd name="T7" fmla="*/ 1 h 355"/>
                <a:gd name="T8" fmla="*/ 1 w 374"/>
                <a:gd name="T9" fmla="*/ 1 h 355"/>
                <a:gd name="T10" fmla="*/ 0 w 374"/>
                <a:gd name="T11" fmla="*/ 1 h 355"/>
                <a:gd name="T12" fmla="*/ 0 w 374"/>
                <a:gd name="T13" fmla="*/ 1 h 355"/>
                <a:gd name="T14" fmla="*/ 1 w 374"/>
                <a:gd name="T15" fmla="*/ 1 h 355"/>
                <a:gd name="T16" fmla="*/ 2 w 374"/>
                <a:gd name="T17" fmla="*/ 2 h 355"/>
                <a:gd name="T18" fmla="*/ 2 w 374"/>
                <a:gd name="T19" fmla="*/ 2 h 355"/>
                <a:gd name="T20" fmla="*/ 3 w 374"/>
                <a:gd name="T21" fmla="*/ 2 h 355"/>
                <a:gd name="T22" fmla="*/ 3 w 374"/>
                <a:gd name="T23" fmla="*/ 2 h 355"/>
                <a:gd name="T24" fmla="*/ 3 w 374"/>
                <a:gd name="T25" fmla="*/ 2 h 355"/>
                <a:gd name="T26" fmla="*/ 4 w 374"/>
                <a:gd name="T27" fmla="*/ 1 h 355"/>
                <a:gd name="T28" fmla="*/ 4 w 374"/>
                <a:gd name="T29" fmla="*/ 1 h 355"/>
                <a:gd name="T30" fmla="*/ 4 w 374"/>
                <a:gd name="T31" fmla="*/ 1 h 355"/>
                <a:gd name="T32" fmla="*/ 4 w 374"/>
                <a:gd name="T33" fmla="*/ 1 h 355"/>
                <a:gd name="T34" fmla="*/ 4 w 374"/>
                <a:gd name="T35" fmla="*/ 1 h 355"/>
                <a:gd name="T36" fmla="*/ 4 w 374"/>
                <a:gd name="T37" fmla="*/ 1 h 355"/>
                <a:gd name="T38" fmla="*/ 4 w 374"/>
                <a:gd name="T39" fmla="*/ 1 h 355"/>
                <a:gd name="T40" fmla="*/ 4 w 374"/>
                <a:gd name="T41" fmla="*/ 1 h 355"/>
                <a:gd name="T42" fmla="*/ 4 w 374"/>
                <a:gd name="T43" fmla="*/ 1 h 355"/>
                <a:gd name="T44" fmla="*/ 4 w 374"/>
                <a:gd name="T45" fmla="*/ 1 h 355"/>
                <a:gd name="T46" fmla="*/ 4 w 374"/>
                <a:gd name="T47" fmla="*/ 0 h 355"/>
                <a:gd name="T48" fmla="*/ 3 w 374"/>
                <a:gd name="T49" fmla="*/ 1 h 355"/>
                <a:gd name="T50" fmla="*/ 3 w 374"/>
                <a:gd name="T51" fmla="*/ 0 h 355"/>
                <a:gd name="T52" fmla="*/ 1 w 374"/>
                <a:gd name="T53" fmla="*/ 1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a:solidFill>
                <a:srgbClr val="000000"/>
              </a:solidFill>
              <a:round/>
              <a:headEnd/>
              <a:tailEnd/>
            </a:ln>
          </p:spPr>
          <p:txBody>
            <a:bodyPr/>
            <a:lstStyle/>
            <a:p>
              <a:endParaRPr lang="en-US"/>
            </a:p>
          </p:txBody>
        </p:sp>
        <p:sp>
          <p:nvSpPr>
            <p:cNvPr id="60533" name="Freeform 116"/>
            <p:cNvSpPr>
              <a:spLocks/>
            </p:cNvSpPr>
            <p:nvPr/>
          </p:nvSpPr>
          <p:spPr bwMode="auto">
            <a:xfrm>
              <a:off x="3722" y="2121"/>
              <a:ext cx="111" cy="87"/>
            </a:xfrm>
            <a:custGeom>
              <a:avLst/>
              <a:gdLst>
                <a:gd name="T0" fmla="*/ 0 w 150"/>
                <a:gd name="T1" fmla="*/ 1 h 124"/>
                <a:gd name="T2" fmla="*/ 1 w 150"/>
                <a:gd name="T3" fmla="*/ 1 h 124"/>
                <a:gd name="T4" fmla="*/ 1 w 150"/>
                <a:gd name="T5" fmla="*/ 1 h 124"/>
                <a:gd name="T6" fmla="*/ 1 w 150"/>
                <a:gd name="T7" fmla="*/ 1 h 124"/>
                <a:gd name="T8" fmla="*/ 1 w 150"/>
                <a:gd name="T9" fmla="*/ 1 h 124"/>
                <a:gd name="T10" fmla="*/ 2 w 150"/>
                <a:gd name="T11" fmla="*/ 1 h 124"/>
                <a:gd name="T12" fmla="*/ 2 w 150"/>
                <a:gd name="T13" fmla="*/ 0 h 124"/>
                <a:gd name="T14" fmla="*/ 1 w 150"/>
                <a:gd name="T15" fmla="*/ 0 h 124"/>
                <a:gd name="T16" fmla="*/ 1 w 150"/>
                <a:gd name="T17" fmla="*/ 1 h 124"/>
                <a:gd name="T18" fmla="*/ 0 w 15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a:solidFill>
                <a:srgbClr val="000000"/>
              </a:solidFill>
              <a:round/>
              <a:headEnd/>
              <a:tailEnd/>
            </a:ln>
          </p:spPr>
          <p:txBody>
            <a:bodyPr/>
            <a:lstStyle/>
            <a:p>
              <a:endParaRPr lang="en-US"/>
            </a:p>
          </p:txBody>
        </p:sp>
        <p:sp>
          <p:nvSpPr>
            <p:cNvPr id="60534" name="Freeform 117"/>
            <p:cNvSpPr>
              <a:spLocks/>
            </p:cNvSpPr>
            <p:nvPr/>
          </p:nvSpPr>
          <p:spPr bwMode="auto">
            <a:xfrm>
              <a:off x="3778" y="2005"/>
              <a:ext cx="154" cy="118"/>
            </a:xfrm>
            <a:custGeom>
              <a:avLst/>
              <a:gdLst>
                <a:gd name="T0" fmla="*/ 0 w 211"/>
                <a:gd name="T1" fmla="*/ 1 h 170"/>
                <a:gd name="T2" fmla="*/ 1 w 211"/>
                <a:gd name="T3" fmla="*/ 1 h 170"/>
                <a:gd name="T4" fmla="*/ 1 w 211"/>
                <a:gd name="T5" fmla="*/ 1 h 170"/>
                <a:gd name="T6" fmla="*/ 2 w 211"/>
                <a:gd name="T7" fmla="*/ 1 h 170"/>
                <a:gd name="T8" fmla="*/ 2 w 211"/>
                <a:gd name="T9" fmla="*/ 1 h 170"/>
                <a:gd name="T10" fmla="*/ 3 w 211"/>
                <a:gd name="T11" fmla="*/ 1 h 170"/>
                <a:gd name="T12" fmla="*/ 2 w 211"/>
                <a:gd name="T13" fmla="*/ 1 h 170"/>
                <a:gd name="T14" fmla="*/ 2 w 211"/>
                <a:gd name="T15" fmla="*/ 1 h 170"/>
                <a:gd name="T16" fmla="*/ 2 w 211"/>
                <a:gd name="T17" fmla="*/ 0 h 170"/>
                <a:gd name="T18" fmla="*/ 1 w 211"/>
                <a:gd name="T19" fmla="*/ 1 h 170"/>
                <a:gd name="T20" fmla="*/ 1 w 211"/>
                <a:gd name="T21" fmla="*/ 0 h 170"/>
                <a:gd name="T22" fmla="*/ 1 w 211"/>
                <a:gd name="T23" fmla="*/ 1 h 170"/>
                <a:gd name="T24" fmla="*/ 1 w 211"/>
                <a:gd name="T25" fmla="*/ 1 h 170"/>
                <a:gd name="T26" fmla="*/ 1 w 211"/>
                <a:gd name="T27" fmla="*/ 1 h 170"/>
                <a:gd name="T28" fmla="*/ 0 w 211"/>
                <a:gd name="T29" fmla="*/ 1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a:solidFill>
                <a:srgbClr val="000000"/>
              </a:solidFill>
              <a:round/>
              <a:headEnd/>
              <a:tailEnd/>
            </a:ln>
          </p:spPr>
          <p:txBody>
            <a:bodyPr/>
            <a:lstStyle/>
            <a:p>
              <a:endParaRPr lang="en-US"/>
            </a:p>
          </p:txBody>
        </p:sp>
        <p:sp>
          <p:nvSpPr>
            <p:cNvPr id="60535" name="Freeform 118"/>
            <p:cNvSpPr>
              <a:spLocks/>
            </p:cNvSpPr>
            <p:nvPr/>
          </p:nvSpPr>
          <p:spPr bwMode="auto">
            <a:xfrm>
              <a:off x="3888" y="1771"/>
              <a:ext cx="153" cy="128"/>
            </a:xfrm>
            <a:custGeom>
              <a:avLst/>
              <a:gdLst>
                <a:gd name="T0" fmla="*/ 1 w 210"/>
                <a:gd name="T1" fmla="*/ 1 h 185"/>
                <a:gd name="T2" fmla="*/ 1 w 210"/>
                <a:gd name="T3" fmla="*/ 1 h 185"/>
                <a:gd name="T4" fmla="*/ 1 w 210"/>
                <a:gd name="T5" fmla="*/ 1 h 185"/>
                <a:gd name="T6" fmla="*/ 1 w 210"/>
                <a:gd name="T7" fmla="*/ 1 h 185"/>
                <a:gd name="T8" fmla="*/ 1 w 210"/>
                <a:gd name="T9" fmla="*/ 1 h 185"/>
                <a:gd name="T10" fmla="*/ 2 w 210"/>
                <a:gd name="T11" fmla="*/ 1 h 185"/>
                <a:gd name="T12" fmla="*/ 2 w 210"/>
                <a:gd name="T13" fmla="*/ 1 h 185"/>
                <a:gd name="T14" fmla="*/ 3 w 210"/>
                <a:gd name="T15" fmla="*/ 1 h 185"/>
                <a:gd name="T16" fmla="*/ 2 w 210"/>
                <a:gd name="T17" fmla="*/ 1 h 185"/>
                <a:gd name="T18" fmla="*/ 2 w 210"/>
                <a:gd name="T19" fmla="*/ 1 h 185"/>
                <a:gd name="T20" fmla="*/ 2 w 210"/>
                <a:gd name="T21" fmla="*/ 1 h 185"/>
                <a:gd name="T22" fmla="*/ 2 w 210"/>
                <a:gd name="T23" fmla="*/ 1 h 185"/>
                <a:gd name="T24" fmla="*/ 3 w 210"/>
                <a:gd name="T25" fmla="*/ 1 h 185"/>
                <a:gd name="T26" fmla="*/ 3 w 210"/>
                <a:gd name="T27" fmla="*/ 1 h 185"/>
                <a:gd name="T28" fmla="*/ 2 w 210"/>
                <a:gd name="T29" fmla="*/ 1 h 185"/>
                <a:gd name="T30" fmla="*/ 2 w 210"/>
                <a:gd name="T31" fmla="*/ 1 h 185"/>
                <a:gd name="T32" fmla="*/ 1 w 210"/>
                <a:gd name="T33" fmla="*/ 0 h 185"/>
                <a:gd name="T34" fmla="*/ 1 w 210"/>
                <a:gd name="T35" fmla="*/ 0 h 185"/>
                <a:gd name="T36" fmla="*/ 1 w 210"/>
                <a:gd name="T37" fmla="*/ 1 h 185"/>
                <a:gd name="T38" fmla="*/ 1 w 210"/>
                <a:gd name="T39" fmla="*/ 1 h 185"/>
                <a:gd name="T40" fmla="*/ 1 w 210"/>
                <a:gd name="T41" fmla="*/ 1 h 185"/>
                <a:gd name="T42" fmla="*/ 1 w 210"/>
                <a:gd name="T43" fmla="*/ 1 h 185"/>
                <a:gd name="T44" fmla="*/ 1 w 210"/>
                <a:gd name="T45" fmla="*/ 1 h 185"/>
                <a:gd name="T46" fmla="*/ 1 w 210"/>
                <a:gd name="T47" fmla="*/ 1 h 185"/>
                <a:gd name="T48" fmla="*/ 0 w 210"/>
                <a:gd name="T49" fmla="*/ 1 h 185"/>
                <a:gd name="T50" fmla="*/ 1 w 210"/>
                <a:gd name="T51" fmla="*/ 1 h 185"/>
                <a:gd name="T52" fmla="*/ 1 w 210"/>
                <a:gd name="T53" fmla="*/ 1 h 185"/>
                <a:gd name="T54" fmla="*/ 1 w 210"/>
                <a:gd name="T55" fmla="*/ 1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a:solidFill>
                <a:srgbClr val="000000"/>
              </a:solidFill>
              <a:round/>
              <a:headEnd/>
              <a:tailEnd/>
            </a:ln>
          </p:spPr>
          <p:txBody>
            <a:bodyPr/>
            <a:lstStyle/>
            <a:p>
              <a:endParaRPr lang="en-US"/>
            </a:p>
          </p:txBody>
        </p:sp>
        <p:sp>
          <p:nvSpPr>
            <p:cNvPr id="60536" name="Freeform 119"/>
            <p:cNvSpPr>
              <a:spLocks/>
            </p:cNvSpPr>
            <p:nvPr/>
          </p:nvSpPr>
          <p:spPr bwMode="auto">
            <a:xfrm>
              <a:off x="4052" y="1898"/>
              <a:ext cx="12" cy="12"/>
            </a:xfrm>
            <a:custGeom>
              <a:avLst/>
              <a:gdLst>
                <a:gd name="T0" fmla="*/ 0 w 17"/>
                <a:gd name="T1" fmla="*/ 0 h 17"/>
                <a:gd name="T2" fmla="*/ 0 w 17"/>
                <a:gd name="T3" fmla="*/ 1 h 17"/>
                <a:gd name="T4" fmla="*/ 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60537" name="Freeform 120"/>
            <p:cNvSpPr>
              <a:spLocks/>
            </p:cNvSpPr>
            <p:nvPr/>
          </p:nvSpPr>
          <p:spPr bwMode="auto">
            <a:xfrm>
              <a:off x="3833" y="1877"/>
              <a:ext cx="154" cy="118"/>
            </a:xfrm>
            <a:custGeom>
              <a:avLst/>
              <a:gdLst>
                <a:gd name="T0" fmla="*/ 1 w 210"/>
                <a:gd name="T1" fmla="*/ 1 h 170"/>
                <a:gd name="T2" fmla="*/ 1 w 210"/>
                <a:gd name="T3" fmla="*/ 1 h 170"/>
                <a:gd name="T4" fmla="*/ 1 w 210"/>
                <a:gd name="T5" fmla="*/ 1 h 170"/>
                <a:gd name="T6" fmla="*/ 1 w 210"/>
                <a:gd name="T7" fmla="*/ 1 h 170"/>
                <a:gd name="T8" fmla="*/ 1 w 210"/>
                <a:gd name="T9" fmla="*/ 1 h 170"/>
                <a:gd name="T10" fmla="*/ 2 w 210"/>
                <a:gd name="T11" fmla="*/ 1 h 170"/>
                <a:gd name="T12" fmla="*/ 2 w 210"/>
                <a:gd name="T13" fmla="*/ 1 h 170"/>
                <a:gd name="T14" fmla="*/ 2 w 210"/>
                <a:gd name="T15" fmla="*/ 1 h 170"/>
                <a:gd name="T16" fmla="*/ 2 w 210"/>
                <a:gd name="T17" fmla="*/ 1 h 170"/>
                <a:gd name="T18" fmla="*/ 3 w 210"/>
                <a:gd name="T19" fmla="*/ 1 h 170"/>
                <a:gd name="T20" fmla="*/ 3 w 210"/>
                <a:gd name="T21" fmla="*/ 1 h 170"/>
                <a:gd name="T22" fmla="*/ 2 w 210"/>
                <a:gd name="T23" fmla="*/ 1 h 170"/>
                <a:gd name="T24" fmla="*/ 2 w 210"/>
                <a:gd name="T25" fmla="*/ 1 h 170"/>
                <a:gd name="T26" fmla="*/ 1 w 210"/>
                <a:gd name="T27" fmla="*/ 1 h 170"/>
                <a:gd name="T28" fmla="*/ 1 w 210"/>
                <a:gd name="T29" fmla="*/ 1 h 170"/>
                <a:gd name="T30" fmla="*/ 1 w 210"/>
                <a:gd name="T31" fmla="*/ 0 h 170"/>
                <a:gd name="T32" fmla="*/ 0 w 210"/>
                <a:gd name="T33" fmla="*/ 1 h 170"/>
                <a:gd name="T34" fmla="*/ 0 w 210"/>
                <a:gd name="T35" fmla="*/ 1 h 170"/>
                <a:gd name="T36" fmla="*/ 1 w 210"/>
                <a:gd name="T37" fmla="*/ 1 h 170"/>
                <a:gd name="T38" fmla="*/ 1 w 210"/>
                <a:gd name="T39" fmla="*/ 1 h 170"/>
                <a:gd name="T40" fmla="*/ 1 w 210"/>
                <a:gd name="T41" fmla="*/ 1 h 170"/>
                <a:gd name="T42" fmla="*/ 1 w 210"/>
                <a:gd name="T43" fmla="*/ 1 h 170"/>
                <a:gd name="T44" fmla="*/ 1 w 210"/>
                <a:gd name="T45" fmla="*/ 1 h 170"/>
                <a:gd name="T46" fmla="*/ 1 w 210"/>
                <a:gd name="T47" fmla="*/ 1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a:solidFill>
                <a:srgbClr val="000000"/>
              </a:solidFill>
              <a:round/>
              <a:headEnd/>
              <a:tailEnd/>
            </a:ln>
          </p:spPr>
          <p:txBody>
            <a:bodyPr/>
            <a:lstStyle/>
            <a:p>
              <a:endParaRPr lang="en-US"/>
            </a:p>
          </p:txBody>
        </p:sp>
        <p:sp>
          <p:nvSpPr>
            <p:cNvPr id="60538" name="Freeform 121"/>
            <p:cNvSpPr>
              <a:spLocks/>
            </p:cNvSpPr>
            <p:nvPr/>
          </p:nvSpPr>
          <p:spPr bwMode="auto">
            <a:xfrm>
              <a:off x="3964" y="1941"/>
              <a:ext cx="23" cy="12"/>
            </a:xfrm>
            <a:custGeom>
              <a:avLst/>
              <a:gdLst>
                <a:gd name="T0" fmla="*/ 0 w 30"/>
                <a:gd name="T1" fmla="*/ 0 h 17"/>
                <a:gd name="T2" fmla="*/ 2 w 30"/>
                <a:gd name="T3" fmla="*/ 1 h 17"/>
                <a:gd name="T4" fmla="*/ 2 w 30"/>
                <a:gd name="T5" fmla="*/ 0 h 17"/>
                <a:gd name="T6" fmla="*/ 2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12700" cap="rnd">
              <a:solidFill>
                <a:srgbClr val="000000"/>
              </a:solidFill>
              <a:round/>
              <a:headEnd/>
              <a:tailEnd/>
            </a:ln>
          </p:spPr>
          <p:txBody>
            <a:bodyPr/>
            <a:lstStyle/>
            <a:p>
              <a:endParaRPr lang="en-US"/>
            </a:p>
          </p:txBody>
        </p:sp>
        <p:sp>
          <p:nvSpPr>
            <p:cNvPr id="60539" name="Freeform 122"/>
            <p:cNvSpPr>
              <a:spLocks/>
            </p:cNvSpPr>
            <p:nvPr/>
          </p:nvSpPr>
          <p:spPr bwMode="auto">
            <a:xfrm>
              <a:off x="3833" y="1909"/>
              <a:ext cx="33" cy="75"/>
            </a:xfrm>
            <a:custGeom>
              <a:avLst/>
              <a:gdLst>
                <a:gd name="T0" fmla="*/ 0 w 46"/>
                <a:gd name="T1" fmla="*/ 0 h 108"/>
                <a:gd name="T2" fmla="*/ 0 w 46"/>
                <a:gd name="T3" fmla="*/ 1 h 108"/>
                <a:gd name="T4" fmla="*/ 0 w 46"/>
                <a:gd name="T5" fmla="*/ 1 h 108"/>
                <a:gd name="T6" fmla="*/ 0 w 46"/>
                <a:gd name="T7" fmla="*/ 1 h 108"/>
                <a:gd name="T8" fmla="*/ 1 w 46"/>
                <a:gd name="T9" fmla="*/ 1 h 108"/>
                <a:gd name="T10" fmla="*/ 1 w 46"/>
                <a:gd name="T11" fmla="*/ 1 h 108"/>
                <a:gd name="T12" fmla="*/ 1 w 46"/>
                <a:gd name="T13" fmla="*/ 1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a:solidFill>
                <a:srgbClr val="000000"/>
              </a:solidFill>
              <a:round/>
              <a:headEnd/>
              <a:tailEnd/>
            </a:ln>
          </p:spPr>
          <p:txBody>
            <a:bodyPr/>
            <a:lstStyle/>
            <a:p>
              <a:endParaRPr lang="en-US"/>
            </a:p>
          </p:txBody>
        </p:sp>
        <p:sp>
          <p:nvSpPr>
            <p:cNvPr id="60540" name="Freeform 123"/>
            <p:cNvSpPr>
              <a:spLocks/>
            </p:cNvSpPr>
            <p:nvPr/>
          </p:nvSpPr>
          <p:spPr bwMode="auto">
            <a:xfrm>
              <a:off x="3975" y="1750"/>
              <a:ext cx="44" cy="32"/>
            </a:xfrm>
            <a:custGeom>
              <a:avLst/>
              <a:gdLst>
                <a:gd name="T0" fmla="*/ 1 w 61"/>
                <a:gd name="T1" fmla="*/ 1 h 47"/>
                <a:gd name="T2" fmla="*/ 1 w 61"/>
                <a:gd name="T3" fmla="*/ 1 h 47"/>
                <a:gd name="T4" fmla="*/ 1 w 61"/>
                <a:gd name="T5" fmla="*/ 1 h 47"/>
                <a:gd name="T6" fmla="*/ 0 w 61"/>
                <a:gd name="T7" fmla="*/ 1 h 47"/>
                <a:gd name="T8" fmla="*/ 1 w 61"/>
                <a:gd name="T9" fmla="*/ 1 h 47"/>
                <a:gd name="T10" fmla="*/ 1 w 61"/>
                <a:gd name="T11" fmla="*/ 1 h 47"/>
                <a:gd name="T12" fmla="*/ 1 w 61"/>
                <a:gd name="T13" fmla="*/ 0 h 47"/>
                <a:gd name="T14" fmla="*/ 1 w 61"/>
                <a:gd name="T15" fmla="*/ 1 h 47"/>
                <a:gd name="T16" fmla="*/ 1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a:solidFill>
                <a:srgbClr val="000000"/>
              </a:solidFill>
              <a:round/>
              <a:headEnd/>
              <a:tailEnd/>
            </a:ln>
          </p:spPr>
          <p:txBody>
            <a:bodyPr/>
            <a:lstStyle/>
            <a:p>
              <a:endParaRPr lang="en-US"/>
            </a:p>
          </p:txBody>
        </p:sp>
        <p:sp>
          <p:nvSpPr>
            <p:cNvPr id="60541" name="Freeform 124"/>
            <p:cNvSpPr>
              <a:spLocks/>
            </p:cNvSpPr>
            <p:nvPr/>
          </p:nvSpPr>
          <p:spPr bwMode="auto">
            <a:xfrm>
              <a:off x="3986" y="1726"/>
              <a:ext cx="44" cy="35"/>
            </a:xfrm>
            <a:custGeom>
              <a:avLst/>
              <a:gdLst>
                <a:gd name="T0" fmla="*/ 0 w 60"/>
                <a:gd name="T1" fmla="*/ 1 h 48"/>
                <a:gd name="T2" fmla="*/ 1 w 60"/>
                <a:gd name="T3" fmla="*/ 1 h 48"/>
                <a:gd name="T4" fmla="*/ 1 w 60"/>
                <a:gd name="T5" fmla="*/ 1 h 48"/>
                <a:gd name="T6" fmla="*/ 1 w 60"/>
                <a:gd name="T7" fmla="*/ 1 h 48"/>
                <a:gd name="T8" fmla="*/ 1 w 60"/>
                <a:gd name="T9" fmla="*/ 1 h 48"/>
                <a:gd name="T10" fmla="*/ 1 w 60"/>
                <a:gd name="T11" fmla="*/ 0 h 48"/>
                <a:gd name="T12" fmla="*/ 1 w 60"/>
                <a:gd name="T13" fmla="*/ 0 h 48"/>
                <a:gd name="T14" fmla="*/ 1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a:solidFill>
                <a:srgbClr val="000000"/>
              </a:solidFill>
              <a:round/>
              <a:headEnd/>
              <a:tailEnd/>
            </a:ln>
          </p:spPr>
          <p:txBody>
            <a:bodyPr/>
            <a:lstStyle/>
            <a:p>
              <a:endParaRPr lang="en-US"/>
            </a:p>
          </p:txBody>
        </p:sp>
        <p:sp>
          <p:nvSpPr>
            <p:cNvPr id="60542" name="Freeform 125"/>
            <p:cNvSpPr>
              <a:spLocks/>
            </p:cNvSpPr>
            <p:nvPr/>
          </p:nvSpPr>
          <p:spPr bwMode="auto">
            <a:xfrm>
              <a:off x="3877" y="1631"/>
              <a:ext cx="87" cy="151"/>
            </a:xfrm>
            <a:custGeom>
              <a:avLst/>
              <a:gdLst>
                <a:gd name="T0" fmla="*/ 1 w 121"/>
                <a:gd name="T1" fmla="*/ 0 h 217"/>
                <a:gd name="T2" fmla="*/ 1 w 121"/>
                <a:gd name="T3" fmla="*/ 0 h 217"/>
                <a:gd name="T4" fmla="*/ 0 w 121"/>
                <a:gd name="T5" fmla="*/ 1 h 217"/>
                <a:gd name="T6" fmla="*/ 1 w 121"/>
                <a:gd name="T7" fmla="*/ 1 h 217"/>
                <a:gd name="T8" fmla="*/ 1 w 121"/>
                <a:gd name="T9" fmla="*/ 1 h 217"/>
                <a:gd name="T10" fmla="*/ 1 w 121"/>
                <a:gd name="T11" fmla="*/ 1 h 217"/>
                <a:gd name="T12" fmla="*/ 1 w 121"/>
                <a:gd name="T13" fmla="*/ 1 h 217"/>
                <a:gd name="T14" fmla="*/ 1 w 121"/>
                <a:gd name="T15" fmla="*/ 1 h 217"/>
                <a:gd name="T16" fmla="*/ 1 w 121"/>
                <a:gd name="T17" fmla="*/ 1 h 217"/>
                <a:gd name="T18" fmla="*/ 1 w 121"/>
                <a:gd name="T19" fmla="*/ 1 h 217"/>
                <a:gd name="T20" fmla="*/ 1 w 121"/>
                <a:gd name="T21" fmla="*/ 1 h 217"/>
                <a:gd name="T22" fmla="*/ 1 w 121"/>
                <a:gd name="T23" fmla="*/ 1 h 217"/>
                <a:gd name="T24" fmla="*/ 1 w 121"/>
                <a:gd name="T25" fmla="*/ 1 h 217"/>
                <a:gd name="T26" fmla="*/ 1 w 121"/>
                <a:gd name="T27" fmla="*/ 1 h 217"/>
                <a:gd name="T28" fmla="*/ 1 w 121"/>
                <a:gd name="T29" fmla="*/ 1 h 217"/>
                <a:gd name="T30" fmla="*/ 1 w 121"/>
                <a:gd name="T31" fmla="*/ 1 h 217"/>
                <a:gd name="T32" fmla="*/ 0 w 121"/>
                <a:gd name="T33" fmla="*/ 1 h 217"/>
                <a:gd name="T34" fmla="*/ 1 w 121"/>
                <a:gd name="T35" fmla="*/ 1 h 217"/>
                <a:gd name="T36" fmla="*/ 1 w 121"/>
                <a:gd name="T37" fmla="*/ 1 h 217"/>
                <a:gd name="T38" fmla="*/ 1 w 121"/>
                <a:gd name="T39" fmla="*/ 1 h 217"/>
                <a:gd name="T40" fmla="*/ 1 w 121"/>
                <a:gd name="T41" fmla="*/ 1 h 217"/>
                <a:gd name="T42" fmla="*/ 1 w 121"/>
                <a:gd name="T43" fmla="*/ 1 h 217"/>
                <a:gd name="T44" fmla="*/ 1 w 121"/>
                <a:gd name="T45" fmla="*/ 1 h 217"/>
                <a:gd name="T46" fmla="*/ 1 w 121"/>
                <a:gd name="T47" fmla="*/ 1 h 217"/>
                <a:gd name="T48" fmla="*/ 1 w 121"/>
                <a:gd name="T49" fmla="*/ 1 h 217"/>
                <a:gd name="T50" fmla="*/ 1 w 121"/>
                <a:gd name="T51" fmla="*/ 1 h 217"/>
                <a:gd name="T52" fmla="*/ 1 w 121"/>
                <a:gd name="T53" fmla="*/ 1 h 217"/>
                <a:gd name="T54" fmla="*/ 1 w 121"/>
                <a:gd name="T55" fmla="*/ 1 h 217"/>
                <a:gd name="T56" fmla="*/ 1 w 121"/>
                <a:gd name="T57" fmla="*/ 1 h 217"/>
                <a:gd name="T58" fmla="*/ 1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a:solidFill>
                <a:srgbClr val="000000"/>
              </a:solidFill>
              <a:round/>
              <a:headEnd/>
              <a:tailEnd/>
            </a:ln>
          </p:spPr>
          <p:txBody>
            <a:bodyPr/>
            <a:lstStyle/>
            <a:p>
              <a:endParaRPr lang="en-US"/>
            </a:p>
          </p:txBody>
        </p:sp>
        <p:sp>
          <p:nvSpPr>
            <p:cNvPr id="60543" name="Freeform 126"/>
            <p:cNvSpPr>
              <a:spLocks/>
            </p:cNvSpPr>
            <p:nvPr/>
          </p:nvSpPr>
          <p:spPr bwMode="auto">
            <a:xfrm>
              <a:off x="3854" y="1696"/>
              <a:ext cx="23" cy="21"/>
            </a:xfrm>
            <a:custGeom>
              <a:avLst/>
              <a:gdLst>
                <a:gd name="T0" fmla="*/ 1 w 31"/>
                <a:gd name="T1" fmla="*/ 0 h 32"/>
                <a:gd name="T2" fmla="*/ 0 w 31"/>
                <a:gd name="T3" fmla="*/ 1 h 32"/>
                <a:gd name="T4" fmla="*/ 1 w 31"/>
                <a:gd name="T5" fmla="*/ 1 h 32"/>
                <a:gd name="T6" fmla="*/ 1 w 31"/>
                <a:gd name="T7" fmla="*/ 1 h 32"/>
                <a:gd name="T8" fmla="*/ 1 w 31"/>
                <a:gd name="T9" fmla="*/ 1 h 32"/>
                <a:gd name="T10" fmla="*/ 1 w 31"/>
                <a:gd name="T11" fmla="*/ 0 h 32"/>
                <a:gd name="T12" fmla="*/ 1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12700" cap="rnd">
              <a:solidFill>
                <a:srgbClr val="000000"/>
              </a:solidFill>
              <a:round/>
              <a:headEnd/>
              <a:tailEnd/>
            </a:ln>
          </p:spPr>
          <p:txBody>
            <a:bodyPr/>
            <a:lstStyle/>
            <a:p>
              <a:endParaRPr lang="en-US"/>
            </a:p>
          </p:txBody>
        </p:sp>
        <p:sp>
          <p:nvSpPr>
            <p:cNvPr id="60544" name="Freeform 127"/>
            <p:cNvSpPr>
              <a:spLocks/>
            </p:cNvSpPr>
            <p:nvPr/>
          </p:nvSpPr>
          <p:spPr bwMode="auto">
            <a:xfrm>
              <a:off x="3864" y="1631"/>
              <a:ext cx="16" cy="12"/>
            </a:xfrm>
            <a:custGeom>
              <a:avLst/>
              <a:gdLst>
                <a:gd name="T0" fmla="*/ 0 w 18"/>
                <a:gd name="T1" fmla="*/ 1 h 17"/>
                <a:gd name="T2" fmla="*/ 4 w 18"/>
                <a:gd name="T3" fmla="*/ 1 h 17"/>
                <a:gd name="T4" fmla="*/ 4 w 18"/>
                <a:gd name="T5" fmla="*/ 0 h 17"/>
                <a:gd name="T6" fmla="*/ 0 w 18"/>
                <a:gd name="T7" fmla="*/ 0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60545" name="Freeform 128"/>
            <p:cNvSpPr>
              <a:spLocks/>
            </p:cNvSpPr>
            <p:nvPr/>
          </p:nvSpPr>
          <p:spPr bwMode="auto">
            <a:xfrm>
              <a:off x="3821" y="1696"/>
              <a:ext cx="56" cy="65"/>
            </a:xfrm>
            <a:custGeom>
              <a:avLst/>
              <a:gdLst>
                <a:gd name="T0" fmla="*/ 1 w 77"/>
                <a:gd name="T1" fmla="*/ 1 h 94"/>
                <a:gd name="T2" fmla="*/ 1 w 77"/>
                <a:gd name="T3" fmla="*/ 1 h 94"/>
                <a:gd name="T4" fmla="*/ 1 w 77"/>
                <a:gd name="T5" fmla="*/ 1 h 94"/>
                <a:gd name="T6" fmla="*/ 1 w 77"/>
                <a:gd name="T7" fmla="*/ 0 h 94"/>
                <a:gd name="T8" fmla="*/ 1 w 77"/>
                <a:gd name="T9" fmla="*/ 0 h 94"/>
                <a:gd name="T10" fmla="*/ 1 w 77"/>
                <a:gd name="T11" fmla="*/ 1 h 94"/>
                <a:gd name="T12" fmla="*/ 1 w 77"/>
                <a:gd name="T13" fmla="*/ 1 h 94"/>
                <a:gd name="T14" fmla="*/ 1 w 77"/>
                <a:gd name="T15" fmla="*/ 1 h 94"/>
                <a:gd name="T16" fmla="*/ 1 w 77"/>
                <a:gd name="T17" fmla="*/ 1 h 94"/>
                <a:gd name="T18" fmla="*/ 0 w 77"/>
                <a:gd name="T19" fmla="*/ 1 h 94"/>
                <a:gd name="T20" fmla="*/ 1 w 77"/>
                <a:gd name="T21" fmla="*/ 1 h 94"/>
                <a:gd name="T22" fmla="*/ 1 w 77"/>
                <a:gd name="T23" fmla="*/ 1 h 94"/>
                <a:gd name="T24" fmla="*/ 1 w 77"/>
                <a:gd name="T25" fmla="*/ 1 h 94"/>
                <a:gd name="T26" fmla="*/ 1 w 77"/>
                <a:gd name="T27" fmla="*/ 1 h 94"/>
                <a:gd name="T28" fmla="*/ 1 w 77"/>
                <a:gd name="T29" fmla="*/ 1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a:solidFill>
                <a:srgbClr val="000000"/>
              </a:solidFill>
              <a:round/>
              <a:headEnd/>
              <a:tailEnd/>
            </a:ln>
          </p:spPr>
          <p:txBody>
            <a:bodyPr/>
            <a:lstStyle/>
            <a:p>
              <a:endParaRPr lang="en-US"/>
            </a:p>
          </p:txBody>
        </p:sp>
        <p:sp>
          <p:nvSpPr>
            <p:cNvPr id="60546" name="Freeform 129"/>
            <p:cNvSpPr>
              <a:spLocks/>
            </p:cNvSpPr>
            <p:nvPr/>
          </p:nvSpPr>
          <p:spPr bwMode="auto">
            <a:xfrm>
              <a:off x="4052" y="2474"/>
              <a:ext cx="78" cy="76"/>
            </a:xfrm>
            <a:custGeom>
              <a:avLst/>
              <a:gdLst>
                <a:gd name="T0" fmla="*/ 1 w 105"/>
                <a:gd name="T1" fmla="*/ 1 h 109"/>
                <a:gd name="T2" fmla="*/ 1 w 105"/>
                <a:gd name="T3" fmla="*/ 1 h 109"/>
                <a:gd name="T4" fmla="*/ 1 w 105"/>
                <a:gd name="T5" fmla="*/ 1 h 109"/>
                <a:gd name="T6" fmla="*/ 1 w 105"/>
                <a:gd name="T7" fmla="*/ 1 h 109"/>
                <a:gd name="T8" fmla="*/ 1 w 105"/>
                <a:gd name="T9" fmla="*/ 1 h 109"/>
                <a:gd name="T10" fmla="*/ 1 w 105"/>
                <a:gd name="T11" fmla="*/ 1 h 109"/>
                <a:gd name="T12" fmla="*/ 1 w 105"/>
                <a:gd name="T13" fmla="*/ 0 h 109"/>
                <a:gd name="T14" fmla="*/ 1 w 105"/>
                <a:gd name="T15" fmla="*/ 0 h 109"/>
                <a:gd name="T16" fmla="*/ 1 w 105"/>
                <a:gd name="T17" fmla="*/ 1 h 109"/>
                <a:gd name="T18" fmla="*/ 1 w 105"/>
                <a:gd name="T19" fmla="*/ 1 h 109"/>
                <a:gd name="T20" fmla="*/ 0 w 105"/>
                <a:gd name="T21" fmla="*/ 1 h 109"/>
                <a:gd name="T22" fmla="*/ 1 w 105"/>
                <a:gd name="T23" fmla="*/ 1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a:solidFill>
                <a:srgbClr val="000000"/>
              </a:solidFill>
              <a:round/>
              <a:headEnd/>
              <a:tailEnd/>
            </a:ln>
          </p:spPr>
          <p:txBody>
            <a:bodyPr/>
            <a:lstStyle/>
            <a:p>
              <a:endParaRPr lang="en-US"/>
            </a:p>
          </p:txBody>
        </p:sp>
        <p:sp>
          <p:nvSpPr>
            <p:cNvPr id="60547" name="Freeform 130"/>
            <p:cNvSpPr>
              <a:spLocks/>
            </p:cNvSpPr>
            <p:nvPr/>
          </p:nvSpPr>
          <p:spPr bwMode="auto">
            <a:xfrm>
              <a:off x="4062" y="2474"/>
              <a:ext cx="23" cy="11"/>
            </a:xfrm>
            <a:custGeom>
              <a:avLst/>
              <a:gdLst>
                <a:gd name="T0" fmla="*/ 0 w 32"/>
                <a:gd name="T1" fmla="*/ 1 h 17"/>
                <a:gd name="T2" fmla="*/ 1 w 32"/>
                <a:gd name="T3" fmla="*/ 1 h 17"/>
                <a:gd name="T4" fmla="*/ 1 w 32"/>
                <a:gd name="T5" fmla="*/ 0 h 17"/>
                <a:gd name="T6" fmla="*/ 0 w 32"/>
                <a:gd name="T7" fmla="*/ 0 h 17"/>
                <a:gd name="T8" fmla="*/ 0 w 32"/>
                <a:gd name="T9" fmla="*/ 1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12700" cap="rnd">
              <a:solidFill>
                <a:srgbClr val="000000"/>
              </a:solidFill>
              <a:round/>
              <a:headEnd/>
              <a:tailEnd/>
            </a:ln>
          </p:spPr>
          <p:txBody>
            <a:bodyPr/>
            <a:lstStyle/>
            <a:p>
              <a:endParaRPr lang="en-US"/>
            </a:p>
          </p:txBody>
        </p:sp>
        <p:sp>
          <p:nvSpPr>
            <p:cNvPr id="60548" name="Freeform 131"/>
            <p:cNvSpPr>
              <a:spLocks/>
            </p:cNvSpPr>
            <p:nvPr/>
          </p:nvSpPr>
          <p:spPr bwMode="auto">
            <a:xfrm>
              <a:off x="3975" y="2315"/>
              <a:ext cx="155" cy="127"/>
            </a:xfrm>
            <a:custGeom>
              <a:avLst/>
              <a:gdLst>
                <a:gd name="T0" fmla="*/ 1 w 210"/>
                <a:gd name="T1" fmla="*/ 1 h 185"/>
                <a:gd name="T2" fmla="*/ 1 w 210"/>
                <a:gd name="T3" fmla="*/ 1 h 185"/>
                <a:gd name="T4" fmla="*/ 2 w 210"/>
                <a:gd name="T5" fmla="*/ 1 h 185"/>
                <a:gd name="T6" fmla="*/ 2 w 210"/>
                <a:gd name="T7" fmla="*/ 1 h 185"/>
                <a:gd name="T8" fmla="*/ 3 w 210"/>
                <a:gd name="T9" fmla="*/ 1 h 185"/>
                <a:gd name="T10" fmla="*/ 3 w 210"/>
                <a:gd name="T11" fmla="*/ 1 h 185"/>
                <a:gd name="T12" fmla="*/ 3 w 210"/>
                <a:gd name="T13" fmla="*/ 1 h 185"/>
                <a:gd name="T14" fmla="*/ 3 w 210"/>
                <a:gd name="T15" fmla="*/ 0 h 185"/>
                <a:gd name="T16" fmla="*/ 2 w 210"/>
                <a:gd name="T17" fmla="*/ 0 h 185"/>
                <a:gd name="T18" fmla="*/ 1 w 210"/>
                <a:gd name="T19" fmla="*/ 1 h 185"/>
                <a:gd name="T20" fmla="*/ 1 w 210"/>
                <a:gd name="T21" fmla="*/ 0 h 185"/>
                <a:gd name="T22" fmla="*/ 1 w 210"/>
                <a:gd name="T23" fmla="*/ 1 h 185"/>
                <a:gd name="T24" fmla="*/ 1 w 210"/>
                <a:gd name="T25" fmla="*/ 1 h 185"/>
                <a:gd name="T26" fmla="*/ 0 w 210"/>
                <a:gd name="T27" fmla="*/ 1 h 185"/>
                <a:gd name="T28" fmla="*/ 0 w 210"/>
                <a:gd name="T29" fmla="*/ 1 h 185"/>
                <a:gd name="T30" fmla="*/ 1 w 210"/>
                <a:gd name="T31" fmla="*/ 1 h 185"/>
                <a:gd name="T32" fmla="*/ 1 w 210"/>
                <a:gd name="T33" fmla="*/ 1 h 185"/>
                <a:gd name="T34" fmla="*/ 1 w 210"/>
                <a:gd name="T35" fmla="*/ 1 h 185"/>
                <a:gd name="T36" fmla="*/ 1 w 210"/>
                <a:gd name="T37" fmla="*/ 1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a:solidFill>
                <a:srgbClr val="000000"/>
              </a:solidFill>
              <a:round/>
              <a:headEnd/>
              <a:tailEnd/>
            </a:ln>
          </p:spPr>
          <p:txBody>
            <a:bodyPr/>
            <a:lstStyle/>
            <a:p>
              <a:endParaRPr lang="en-US"/>
            </a:p>
          </p:txBody>
        </p:sp>
        <p:sp>
          <p:nvSpPr>
            <p:cNvPr id="60549" name="Freeform 132"/>
            <p:cNvSpPr>
              <a:spLocks/>
            </p:cNvSpPr>
            <p:nvPr/>
          </p:nvSpPr>
          <p:spPr bwMode="auto">
            <a:xfrm>
              <a:off x="3953" y="2336"/>
              <a:ext cx="34" cy="76"/>
            </a:xfrm>
            <a:custGeom>
              <a:avLst/>
              <a:gdLst>
                <a:gd name="T0" fmla="*/ 1 w 46"/>
                <a:gd name="T1" fmla="*/ 1 h 108"/>
                <a:gd name="T2" fmla="*/ 1 w 46"/>
                <a:gd name="T3" fmla="*/ 1 h 108"/>
                <a:gd name="T4" fmla="*/ 1 w 46"/>
                <a:gd name="T5" fmla="*/ 1 h 108"/>
                <a:gd name="T6" fmla="*/ 1 w 46"/>
                <a:gd name="T7" fmla="*/ 0 h 108"/>
                <a:gd name="T8" fmla="*/ 1 w 46"/>
                <a:gd name="T9" fmla="*/ 0 h 108"/>
                <a:gd name="T10" fmla="*/ 1 w 46"/>
                <a:gd name="T11" fmla="*/ 1 h 108"/>
                <a:gd name="T12" fmla="*/ 0 w 46"/>
                <a:gd name="T13" fmla="*/ 1 h 108"/>
                <a:gd name="T14" fmla="*/ 1 w 46"/>
                <a:gd name="T15" fmla="*/ 1 h 108"/>
                <a:gd name="T16" fmla="*/ 1 w 46"/>
                <a:gd name="T17" fmla="*/ 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a:solidFill>
                <a:srgbClr val="000000"/>
              </a:solidFill>
              <a:round/>
              <a:headEnd/>
              <a:tailEnd/>
            </a:ln>
          </p:spPr>
          <p:txBody>
            <a:bodyPr/>
            <a:lstStyle/>
            <a:p>
              <a:endParaRPr lang="en-US"/>
            </a:p>
          </p:txBody>
        </p:sp>
        <p:sp>
          <p:nvSpPr>
            <p:cNvPr id="60550" name="Freeform 133"/>
            <p:cNvSpPr>
              <a:spLocks/>
            </p:cNvSpPr>
            <p:nvPr/>
          </p:nvSpPr>
          <p:spPr bwMode="auto">
            <a:xfrm>
              <a:off x="3942" y="2347"/>
              <a:ext cx="22" cy="65"/>
            </a:xfrm>
            <a:custGeom>
              <a:avLst/>
              <a:gdLst>
                <a:gd name="T0" fmla="*/ 1 w 32"/>
                <a:gd name="T1" fmla="*/ 1 h 93"/>
                <a:gd name="T2" fmla="*/ 1 w 32"/>
                <a:gd name="T3" fmla="*/ 1 h 93"/>
                <a:gd name="T4" fmla="*/ 0 w 32"/>
                <a:gd name="T5" fmla="*/ 0 h 93"/>
                <a:gd name="T6" fmla="*/ 1 w 32"/>
                <a:gd name="T7" fmla="*/ 1 h 93"/>
                <a:gd name="T8" fmla="*/ 1 w 32"/>
                <a:gd name="T9" fmla="*/ 1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12700" cap="rnd">
              <a:solidFill>
                <a:srgbClr val="000000"/>
              </a:solidFill>
              <a:round/>
              <a:headEnd/>
              <a:tailEnd/>
            </a:ln>
          </p:spPr>
          <p:txBody>
            <a:bodyPr/>
            <a:lstStyle/>
            <a:p>
              <a:endParaRPr lang="en-US"/>
            </a:p>
          </p:txBody>
        </p:sp>
        <p:sp>
          <p:nvSpPr>
            <p:cNvPr id="60551" name="Freeform 134"/>
            <p:cNvSpPr>
              <a:spLocks/>
            </p:cNvSpPr>
            <p:nvPr/>
          </p:nvSpPr>
          <p:spPr bwMode="auto">
            <a:xfrm>
              <a:off x="3898" y="2347"/>
              <a:ext cx="55" cy="86"/>
            </a:xfrm>
            <a:custGeom>
              <a:avLst/>
              <a:gdLst>
                <a:gd name="T0" fmla="*/ 1 w 75"/>
                <a:gd name="T1" fmla="*/ 1 h 124"/>
                <a:gd name="T2" fmla="*/ 1 w 75"/>
                <a:gd name="T3" fmla="*/ 0 h 124"/>
                <a:gd name="T4" fmla="*/ 0 w 75"/>
                <a:gd name="T5" fmla="*/ 1 h 124"/>
                <a:gd name="T6" fmla="*/ 0 w 75"/>
                <a:gd name="T7" fmla="*/ 1 h 124"/>
                <a:gd name="T8" fmla="*/ 0 w 75"/>
                <a:gd name="T9" fmla="*/ 1 h 124"/>
                <a:gd name="T10" fmla="*/ 0 w 75"/>
                <a:gd name="T11" fmla="*/ 1 h 124"/>
                <a:gd name="T12" fmla="*/ 1 w 75"/>
                <a:gd name="T13" fmla="*/ 1 h 124"/>
                <a:gd name="T14" fmla="*/ 1 w 75"/>
                <a:gd name="T15" fmla="*/ 1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a:solidFill>
                <a:srgbClr val="000000"/>
              </a:solidFill>
              <a:round/>
              <a:headEnd/>
              <a:tailEnd/>
            </a:ln>
          </p:spPr>
          <p:txBody>
            <a:bodyPr/>
            <a:lstStyle/>
            <a:p>
              <a:endParaRPr lang="en-US"/>
            </a:p>
          </p:txBody>
        </p:sp>
        <p:sp>
          <p:nvSpPr>
            <p:cNvPr id="60552" name="Freeform 135"/>
            <p:cNvSpPr>
              <a:spLocks/>
            </p:cNvSpPr>
            <p:nvPr/>
          </p:nvSpPr>
          <p:spPr bwMode="auto">
            <a:xfrm>
              <a:off x="3942" y="2186"/>
              <a:ext cx="188" cy="151"/>
            </a:xfrm>
            <a:custGeom>
              <a:avLst/>
              <a:gdLst>
                <a:gd name="T0" fmla="*/ 3 w 255"/>
                <a:gd name="T1" fmla="*/ 0 h 217"/>
                <a:gd name="T2" fmla="*/ 1 w 255"/>
                <a:gd name="T3" fmla="*/ 1 h 217"/>
                <a:gd name="T4" fmla="*/ 1 w 255"/>
                <a:gd name="T5" fmla="*/ 1 h 217"/>
                <a:gd name="T6" fmla="*/ 1 w 255"/>
                <a:gd name="T7" fmla="*/ 1 h 217"/>
                <a:gd name="T8" fmla="*/ 1 w 255"/>
                <a:gd name="T9" fmla="*/ 1 h 217"/>
                <a:gd name="T10" fmla="*/ 1 w 255"/>
                <a:gd name="T11" fmla="*/ 1 h 217"/>
                <a:gd name="T12" fmla="*/ 0 w 255"/>
                <a:gd name="T13" fmla="*/ 1 h 217"/>
                <a:gd name="T14" fmla="*/ 1 w 255"/>
                <a:gd name="T15" fmla="*/ 1 h 217"/>
                <a:gd name="T16" fmla="*/ 1 w 255"/>
                <a:gd name="T17" fmla="*/ 1 h 217"/>
                <a:gd name="T18" fmla="*/ 1 w 255"/>
                <a:gd name="T19" fmla="*/ 1 h 217"/>
                <a:gd name="T20" fmla="*/ 1 w 255"/>
                <a:gd name="T21" fmla="*/ 1 h 217"/>
                <a:gd name="T22" fmla="*/ 2 w 255"/>
                <a:gd name="T23" fmla="*/ 1 h 217"/>
                <a:gd name="T24" fmla="*/ 2 w 255"/>
                <a:gd name="T25" fmla="*/ 1 h 217"/>
                <a:gd name="T26" fmla="*/ 3 w 255"/>
                <a:gd name="T27" fmla="*/ 1 h 217"/>
                <a:gd name="T28" fmla="*/ 3 w 255"/>
                <a:gd name="T29" fmla="*/ 1 h 217"/>
                <a:gd name="T30" fmla="*/ 3 w 255"/>
                <a:gd name="T31" fmla="*/ 1 h 217"/>
                <a:gd name="T32" fmla="*/ 4 w 255"/>
                <a:gd name="T33" fmla="*/ 1 h 217"/>
                <a:gd name="T34" fmla="*/ 4 w 255"/>
                <a:gd name="T35" fmla="*/ 1 h 217"/>
                <a:gd name="T36" fmla="*/ 4 w 255"/>
                <a:gd name="T37" fmla="*/ 1 h 217"/>
                <a:gd name="T38" fmla="*/ 4 w 255"/>
                <a:gd name="T39" fmla="*/ 1 h 217"/>
                <a:gd name="T40" fmla="*/ 3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a:solidFill>
                <a:srgbClr val="000000"/>
              </a:solidFill>
              <a:round/>
              <a:headEnd/>
              <a:tailEnd/>
            </a:ln>
          </p:spPr>
          <p:txBody>
            <a:bodyPr/>
            <a:lstStyle/>
            <a:p>
              <a:endParaRPr lang="en-US"/>
            </a:p>
          </p:txBody>
        </p:sp>
        <p:sp>
          <p:nvSpPr>
            <p:cNvPr id="60553" name="Freeform 136"/>
            <p:cNvSpPr>
              <a:spLocks/>
            </p:cNvSpPr>
            <p:nvPr/>
          </p:nvSpPr>
          <p:spPr bwMode="auto">
            <a:xfrm>
              <a:off x="4105" y="2186"/>
              <a:ext cx="143" cy="215"/>
            </a:xfrm>
            <a:custGeom>
              <a:avLst/>
              <a:gdLst>
                <a:gd name="T0" fmla="*/ 3 w 194"/>
                <a:gd name="T1" fmla="*/ 1 h 309"/>
                <a:gd name="T2" fmla="*/ 1 w 194"/>
                <a:gd name="T3" fmla="*/ 0 h 309"/>
                <a:gd name="T4" fmla="*/ 1 w 194"/>
                <a:gd name="T5" fmla="*/ 1 h 309"/>
                <a:gd name="T6" fmla="*/ 1 w 194"/>
                <a:gd name="T7" fmla="*/ 1 h 309"/>
                <a:gd name="T8" fmla="*/ 1 w 194"/>
                <a:gd name="T9" fmla="*/ 1 h 309"/>
                <a:gd name="T10" fmla="*/ 1 w 194"/>
                <a:gd name="T11" fmla="*/ 1 h 309"/>
                <a:gd name="T12" fmla="*/ 1 w 194"/>
                <a:gd name="T13" fmla="*/ 1 h 309"/>
                <a:gd name="T14" fmla="*/ 1 w 194"/>
                <a:gd name="T15" fmla="*/ 1 h 309"/>
                <a:gd name="T16" fmla="*/ 0 w 194"/>
                <a:gd name="T17" fmla="*/ 1 h 309"/>
                <a:gd name="T18" fmla="*/ 1 w 194"/>
                <a:gd name="T19" fmla="*/ 1 h 309"/>
                <a:gd name="T20" fmla="*/ 1 w 194"/>
                <a:gd name="T21" fmla="*/ 1 h 309"/>
                <a:gd name="T22" fmla="*/ 1 w 194"/>
                <a:gd name="T23" fmla="*/ 1 h 309"/>
                <a:gd name="T24" fmla="*/ 1 w 194"/>
                <a:gd name="T25" fmla="*/ 2 h 309"/>
                <a:gd name="T26" fmla="*/ 1 w 194"/>
                <a:gd name="T27" fmla="*/ 1 h 309"/>
                <a:gd name="T28" fmla="*/ 2 w 194"/>
                <a:gd name="T29" fmla="*/ 1 h 309"/>
                <a:gd name="T30" fmla="*/ 2 w 194"/>
                <a:gd name="T31" fmla="*/ 1 h 309"/>
                <a:gd name="T32" fmla="*/ 2 w 194"/>
                <a:gd name="T33" fmla="*/ 1 h 309"/>
                <a:gd name="T34" fmla="*/ 2 w 194"/>
                <a:gd name="T35" fmla="*/ 1 h 309"/>
                <a:gd name="T36" fmla="*/ 2 w 194"/>
                <a:gd name="T37" fmla="*/ 1 h 309"/>
                <a:gd name="T38" fmla="*/ 2 w 194"/>
                <a:gd name="T39" fmla="*/ 1 h 309"/>
                <a:gd name="T40" fmla="*/ 3 w 194"/>
                <a:gd name="T41" fmla="*/ 1 h 309"/>
                <a:gd name="T42" fmla="*/ 3 w 194"/>
                <a:gd name="T43" fmla="*/ 1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a:solidFill>
                <a:srgbClr val="000000"/>
              </a:solidFill>
              <a:round/>
              <a:headEnd/>
              <a:tailEnd/>
            </a:ln>
          </p:spPr>
          <p:txBody>
            <a:bodyPr/>
            <a:lstStyle/>
            <a:p>
              <a:endParaRPr lang="en-US"/>
            </a:p>
          </p:txBody>
        </p:sp>
        <p:sp>
          <p:nvSpPr>
            <p:cNvPr id="60554" name="Line 137"/>
            <p:cNvSpPr>
              <a:spLocks noChangeShapeType="1"/>
            </p:cNvSpPr>
            <p:nvPr/>
          </p:nvSpPr>
          <p:spPr bwMode="auto">
            <a:xfrm>
              <a:off x="4041" y="2485"/>
              <a:ext cx="0" cy="11"/>
            </a:xfrm>
            <a:prstGeom prst="line">
              <a:avLst/>
            </a:prstGeom>
            <a:noFill/>
            <a:ln w="12700" cap="rnd">
              <a:solidFill>
                <a:srgbClr val="000000"/>
              </a:solidFill>
              <a:round/>
              <a:headEnd/>
              <a:tailEnd/>
            </a:ln>
          </p:spPr>
          <p:txBody>
            <a:bodyPr/>
            <a:lstStyle/>
            <a:p>
              <a:endParaRPr lang="en-US"/>
            </a:p>
          </p:txBody>
        </p:sp>
        <p:sp>
          <p:nvSpPr>
            <p:cNvPr id="60555" name="Line 138"/>
            <p:cNvSpPr>
              <a:spLocks noChangeShapeType="1"/>
            </p:cNvSpPr>
            <p:nvPr/>
          </p:nvSpPr>
          <p:spPr bwMode="auto">
            <a:xfrm>
              <a:off x="4007" y="1780"/>
              <a:ext cx="11" cy="0"/>
            </a:xfrm>
            <a:prstGeom prst="line">
              <a:avLst/>
            </a:prstGeom>
            <a:noFill/>
            <a:ln w="12700" cap="rnd">
              <a:solidFill>
                <a:srgbClr val="000000"/>
              </a:solidFill>
              <a:round/>
              <a:headEnd/>
              <a:tailEnd/>
            </a:ln>
          </p:spPr>
          <p:txBody>
            <a:bodyPr/>
            <a:lstStyle/>
            <a:p>
              <a:endParaRPr lang="en-US"/>
            </a:p>
          </p:txBody>
        </p:sp>
        <p:sp>
          <p:nvSpPr>
            <p:cNvPr id="60556" name="Freeform 139"/>
            <p:cNvSpPr>
              <a:spLocks/>
            </p:cNvSpPr>
            <p:nvPr/>
          </p:nvSpPr>
          <p:spPr bwMode="auto">
            <a:xfrm>
              <a:off x="4007" y="1707"/>
              <a:ext cx="98" cy="116"/>
            </a:xfrm>
            <a:custGeom>
              <a:avLst/>
              <a:gdLst>
                <a:gd name="T0" fmla="*/ 1 w 135"/>
                <a:gd name="T1" fmla="*/ 1 h 170"/>
                <a:gd name="T2" fmla="*/ 1 w 135"/>
                <a:gd name="T3" fmla="*/ 1 h 170"/>
                <a:gd name="T4" fmla="*/ 1 w 135"/>
                <a:gd name="T5" fmla="*/ 1 h 170"/>
                <a:gd name="T6" fmla="*/ 1 w 135"/>
                <a:gd name="T7" fmla="*/ 1 h 170"/>
                <a:gd name="T8" fmla="*/ 0 w 135"/>
                <a:gd name="T9" fmla="*/ 1 h 170"/>
                <a:gd name="T10" fmla="*/ 1 w 135"/>
                <a:gd name="T11" fmla="*/ 1 h 170"/>
                <a:gd name="T12" fmla="*/ 1 w 135"/>
                <a:gd name="T13" fmla="*/ 1 h 170"/>
                <a:gd name="T14" fmla="*/ 1 w 135"/>
                <a:gd name="T15" fmla="*/ 1 h 170"/>
                <a:gd name="T16" fmla="*/ 1 w 135"/>
                <a:gd name="T17" fmla="*/ 1 h 170"/>
                <a:gd name="T18" fmla="*/ 1 w 135"/>
                <a:gd name="T19" fmla="*/ 1 h 170"/>
                <a:gd name="T20" fmla="*/ 1 w 135"/>
                <a:gd name="T21" fmla="*/ 0 h 170"/>
                <a:gd name="T22" fmla="*/ 1 w 135"/>
                <a:gd name="T23" fmla="*/ 0 h 170"/>
                <a:gd name="T24" fmla="*/ 1 w 135"/>
                <a:gd name="T25" fmla="*/ 1 h 170"/>
                <a:gd name="T26" fmla="*/ 1 w 135"/>
                <a:gd name="T27" fmla="*/ 1 h 170"/>
                <a:gd name="T28" fmla="*/ 1 w 135"/>
                <a:gd name="T29" fmla="*/ 1 h 170"/>
                <a:gd name="T30" fmla="*/ 1 w 135"/>
                <a:gd name="T31" fmla="*/ 1 h 170"/>
                <a:gd name="T32" fmla="*/ 1 w 135"/>
                <a:gd name="T33" fmla="*/ 1 h 170"/>
                <a:gd name="T34" fmla="*/ 1 w 135"/>
                <a:gd name="T35" fmla="*/ 1 h 170"/>
                <a:gd name="T36" fmla="*/ 1 w 135"/>
                <a:gd name="T37" fmla="*/ 1 h 170"/>
                <a:gd name="T38" fmla="*/ 1 w 135"/>
                <a:gd name="T39" fmla="*/ 1 h 170"/>
                <a:gd name="T40" fmla="*/ 1 w 135"/>
                <a:gd name="T41" fmla="*/ 1 h 170"/>
                <a:gd name="T42" fmla="*/ 1 w 135"/>
                <a:gd name="T43" fmla="*/ 1 h 170"/>
                <a:gd name="T44" fmla="*/ 1 w 135"/>
                <a:gd name="T45" fmla="*/ 1 h 170"/>
                <a:gd name="T46" fmla="*/ 1 w 135"/>
                <a:gd name="T47" fmla="*/ 1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a:solidFill>
                <a:srgbClr val="000000"/>
              </a:solidFill>
              <a:round/>
              <a:headEnd/>
              <a:tailEnd/>
            </a:ln>
          </p:spPr>
          <p:txBody>
            <a:bodyPr/>
            <a:lstStyle/>
            <a:p>
              <a:endParaRPr lang="en-US"/>
            </a:p>
          </p:txBody>
        </p:sp>
        <p:sp>
          <p:nvSpPr>
            <p:cNvPr id="60557" name="Freeform 140"/>
            <p:cNvSpPr>
              <a:spLocks/>
            </p:cNvSpPr>
            <p:nvPr/>
          </p:nvSpPr>
          <p:spPr bwMode="auto">
            <a:xfrm>
              <a:off x="4094" y="1759"/>
              <a:ext cx="121" cy="56"/>
            </a:xfrm>
            <a:custGeom>
              <a:avLst/>
              <a:gdLst>
                <a:gd name="T0" fmla="*/ 1 w 165"/>
                <a:gd name="T1" fmla="*/ 1 h 78"/>
                <a:gd name="T2" fmla="*/ 1 w 165"/>
                <a:gd name="T3" fmla="*/ 0 h 78"/>
                <a:gd name="T4" fmla="*/ 0 w 165"/>
                <a:gd name="T5" fmla="*/ 1 h 78"/>
                <a:gd name="T6" fmla="*/ 0 w 165"/>
                <a:gd name="T7" fmla="*/ 1 h 78"/>
                <a:gd name="T8" fmla="*/ 1 w 165"/>
                <a:gd name="T9" fmla="*/ 1 h 78"/>
                <a:gd name="T10" fmla="*/ 1 w 165"/>
                <a:gd name="T11" fmla="*/ 1 h 78"/>
                <a:gd name="T12" fmla="*/ 1 w 165"/>
                <a:gd name="T13" fmla="*/ 1 h 78"/>
                <a:gd name="T14" fmla="*/ 1 w 165"/>
                <a:gd name="T15" fmla="*/ 1 h 78"/>
                <a:gd name="T16" fmla="*/ 1 w 165"/>
                <a:gd name="T17" fmla="*/ 1 h 78"/>
                <a:gd name="T18" fmla="*/ 1 w 165"/>
                <a:gd name="T19" fmla="*/ 1 h 78"/>
                <a:gd name="T20" fmla="*/ 1 w 165"/>
                <a:gd name="T21" fmla="*/ 1 h 78"/>
                <a:gd name="T22" fmla="*/ 1 w 165"/>
                <a:gd name="T23" fmla="*/ 1 h 78"/>
                <a:gd name="T24" fmla="*/ 2 w 165"/>
                <a:gd name="T25" fmla="*/ 1 h 78"/>
                <a:gd name="T26" fmla="*/ 2 w 165"/>
                <a:gd name="T27" fmla="*/ 1 h 78"/>
                <a:gd name="T28" fmla="*/ 1 w 165"/>
                <a:gd name="T29" fmla="*/ 1 h 78"/>
                <a:gd name="T30" fmla="*/ 1 w 165"/>
                <a:gd name="T31" fmla="*/ 1 h 78"/>
                <a:gd name="T32" fmla="*/ 1 w 165"/>
                <a:gd name="T33" fmla="*/ 1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a:solidFill>
                <a:srgbClr val="000000"/>
              </a:solidFill>
              <a:round/>
              <a:headEnd/>
              <a:tailEnd/>
            </a:ln>
          </p:spPr>
          <p:txBody>
            <a:bodyPr/>
            <a:lstStyle/>
            <a:p>
              <a:endParaRPr lang="en-US"/>
            </a:p>
          </p:txBody>
        </p:sp>
        <p:sp>
          <p:nvSpPr>
            <p:cNvPr id="60558" name="Freeform 141"/>
            <p:cNvSpPr>
              <a:spLocks/>
            </p:cNvSpPr>
            <p:nvPr/>
          </p:nvSpPr>
          <p:spPr bwMode="auto">
            <a:xfrm>
              <a:off x="4062" y="1707"/>
              <a:ext cx="54" cy="75"/>
            </a:xfrm>
            <a:custGeom>
              <a:avLst/>
              <a:gdLst>
                <a:gd name="T0" fmla="*/ 1 w 75"/>
                <a:gd name="T1" fmla="*/ 1 h 109"/>
                <a:gd name="T2" fmla="*/ 1 w 75"/>
                <a:gd name="T3" fmla="*/ 1 h 109"/>
                <a:gd name="T4" fmla="*/ 1 w 75"/>
                <a:gd name="T5" fmla="*/ 1 h 109"/>
                <a:gd name="T6" fmla="*/ 1 w 75"/>
                <a:gd name="T7" fmla="*/ 1 h 109"/>
                <a:gd name="T8" fmla="*/ 0 w 75"/>
                <a:gd name="T9" fmla="*/ 1 h 109"/>
                <a:gd name="T10" fmla="*/ 0 w 75"/>
                <a:gd name="T11" fmla="*/ 1 h 109"/>
                <a:gd name="T12" fmla="*/ 0 w 75"/>
                <a:gd name="T13" fmla="*/ 1 h 109"/>
                <a:gd name="T14" fmla="*/ 1 w 75"/>
                <a:gd name="T15" fmla="*/ 1 h 109"/>
                <a:gd name="T16" fmla="*/ 1 w 75"/>
                <a:gd name="T17" fmla="*/ 1 h 109"/>
                <a:gd name="T18" fmla="*/ 1 w 75"/>
                <a:gd name="T19" fmla="*/ 1 h 109"/>
                <a:gd name="T20" fmla="*/ 1 w 75"/>
                <a:gd name="T21" fmla="*/ 1 h 109"/>
                <a:gd name="T22" fmla="*/ 1 w 75"/>
                <a:gd name="T23" fmla="*/ 1 h 109"/>
                <a:gd name="T24" fmla="*/ 1 w 75"/>
                <a:gd name="T25" fmla="*/ 1 h 109"/>
                <a:gd name="T26" fmla="*/ 1 w 75"/>
                <a:gd name="T27" fmla="*/ 0 h 109"/>
                <a:gd name="T28" fmla="*/ 1 w 75"/>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a:solidFill>
                <a:srgbClr val="000000"/>
              </a:solidFill>
              <a:round/>
              <a:headEnd/>
              <a:tailEnd/>
            </a:ln>
          </p:spPr>
          <p:txBody>
            <a:bodyPr/>
            <a:lstStyle/>
            <a:p>
              <a:endParaRPr lang="en-US"/>
            </a:p>
          </p:txBody>
        </p:sp>
        <p:sp>
          <p:nvSpPr>
            <p:cNvPr id="60559" name="Freeform 142"/>
            <p:cNvSpPr>
              <a:spLocks/>
            </p:cNvSpPr>
            <p:nvPr/>
          </p:nvSpPr>
          <p:spPr bwMode="auto">
            <a:xfrm>
              <a:off x="4030" y="1823"/>
              <a:ext cx="142" cy="140"/>
            </a:xfrm>
            <a:custGeom>
              <a:avLst/>
              <a:gdLst>
                <a:gd name="T0" fmla="*/ 1 w 196"/>
                <a:gd name="T1" fmla="*/ 1 h 201"/>
                <a:gd name="T2" fmla="*/ 1 w 196"/>
                <a:gd name="T3" fmla="*/ 1 h 201"/>
                <a:gd name="T4" fmla="*/ 1 w 196"/>
                <a:gd name="T5" fmla="*/ 1 h 201"/>
                <a:gd name="T6" fmla="*/ 1 w 196"/>
                <a:gd name="T7" fmla="*/ 1 h 201"/>
                <a:gd name="T8" fmla="*/ 1 w 196"/>
                <a:gd name="T9" fmla="*/ 1 h 201"/>
                <a:gd name="T10" fmla="*/ 1 w 196"/>
                <a:gd name="T11" fmla="*/ 1 h 201"/>
                <a:gd name="T12" fmla="*/ 2 w 196"/>
                <a:gd name="T13" fmla="*/ 1 h 201"/>
                <a:gd name="T14" fmla="*/ 2 w 196"/>
                <a:gd name="T15" fmla="*/ 1 h 201"/>
                <a:gd name="T16" fmla="*/ 2 w 196"/>
                <a:gd name="T17" fmla="*/ 1 h 201"/>
                <a:gd name="T18" fmla="*/ 2 w 196"/>
                <a:gd name="T19" fmla="*/ 1 h 201"/>
                <a:gd name="T20" fmla="*/ 2 w 196"/>
                <a:gd name="T21" fmla="*/ 1 h 201"/>
                <a:gd name="T22" fmla="*/ 2 w 196"/>
                <a:gd name="T23" fmla="*/ 1 h 201"/>
                <a:gd name="T24" fmla="*/ 2 w 196"/>
                <a:gd name="T25" fmla="*/ 1 h 201"/>
                <a:gd name="T26" fmla="*/ 2 w 196"/>
                <a:gd name="T27" fmla="*/ 1 h 201"/>
                <a:gd name="T28" fmla="*/ 2 w 196"/>
                <a:gd name="T29" fmla="*/ 1 h 201"/>
                <a:gd name="T30" fmla="*/ 1 w 196"/>
                <a:gd name="T31" fmla="*/ 1 h 201"/>
                <a:gd name="T32" fmla="*/ 1 w 196"/>
                <a:gd name="T33" fmla="*/ 1 h 201"/>
                <a:gd name="T34" fmla="*/ 1 w 196"/>
                <a:gd name="T35" fmla="*/ 1 h 201"/>
                <a:gd name="T36" fmla="*/ 1 w 196"/>
                <a:gd name="T37" fmla="*/ 1 h 201"/>
                <a:gd name="T38" fmla="*/ 1 w 196"/>
                <a:gd name="T39" fmla="*/ 1 h 201"/>
                <a:gd name="T40" fmla="*/ 1 w 196"/>
                <a:gd name="T41" fmla="*/ 1 h 201"/>
                <a:gd name="T42" fmla="*/ 1 w 196"/>
                <a:gd name="T43" fmla="*/ 1 h 201"/>
                <a:gd name="T44" fmla="*/ 1 w 196"/>
                <a:gd name="T45" fmla="*/ 0 h 201"/>
                <a:gd name="T46" fmla="*/ 1 w 196"/>
                <a:gd name="T47" fmla="*/ 1 h 201"/>
                <a:gd name="T48" fmla="*/ 1 w 196"/>
                <a:gd name="T49" fmla="*/ 1 h 201"/>
                <a:gd name="T50" fmla="*/ 1 w 196"/>
                <a:gd name="T51" fmla="*/ 1 h 201"/>
                <a:gd name="T52" fmla="*/ 0 w 196"/>
                <a:gd name="T53" fmla="*/ 1 h 201"/>
                <a:gd name="T54" fmla="*/ 0 w 196"/>
                <a:gd name="T55" fmla="*/ 1 h 201"/>
                <a:gd name="T56" fmla="*/ 1 w 196"/>
                <a:gd name="T57" fmla="*/ 1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a:solidFill>
                <a:srgbClr val="000000"/>
              </a:solidFill>
              <a:round/>
              <a:headEnd/>
              <a:tailEnd/>
            </a:ln>
          </p:spPr>
          <p:txBody>
            <a:bodyPr/>
            <a:lstStyle/>
            <a:p>
              <a:endParaRPr lang="en-US"/>
            </a:p>
          </p:txBody>
        </p:sp>
        <p:sp>
          <p:nvSpPr>
            <p:cNvPr id="60560" name="Freeform 143"/>
            <p:cNvSpPr>
              <a:spLocks/>
            </p:cNvSpPr>
            <p:nvPr/>
          </p:nvSpPr>
          <p:spPr bwMode="auto">
            <a:xfrm>
              <a:off x="4105" y="1963"/>
              <a:ext cx="36" cy="21"/>
            </a:xfrm>
            <a:custGeom>
              <a:avLst/>
              <a:gdLst>
                <a:gd name="T0" fmla="*/ 2 w 46"/>
                <a:gd name="T1" fmla="*/ 0 h 31"/>
                <a:gd name="T2" fmla="*/ 2 w 46"/>
                <a:gd name="T3" fmla="*/ 0 h 31"/>
                <a:gd name="T4" fmla="*/ 0 w 46"/>
                <a:gd name="T5" fmla="*/ 0 h 31"/>
                <a:gd name="T6" fmla="*/ 0 w 46"/>
                <a:gd name="T7" fmla="*/ 1 h 31"/>
                <a:gd name="T8" fmla="*/ 2 w 46"/>
                <a:gd name="T9" fmla="*/ 1 h 31"/>
                <a:gd name="T10" fmla="*/ 2 w 46"/>
                <a:gd name="T11" fmla="*/ 1 h 31"/>
                <a:gd name="T12" fmla="*/ 2 w 46"/>
                <a:gd name="T13" fmla="*/ 1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a:solidFill>
                <a:srgbClr val="000000"/>
              </a:solidFill>
              <a:round/>
              <a:headEnd/>
              <a:tailEnd/>
            </a:ln>
          </p:spPr>
          <p:txBody>
            <a:bodyPr/>
            <a:lstStyle/>
            <a:p>
              <a:endParaRPr lang="en-US"/>
            </a:p>
          </p:txBody>
        </p:sp>
        <p:sp>
          <p:nvSpPr>
            <p:cNvPr id="60561" name="Freeform 144"/>
            <p:cNvSpPr>
              <a:spLocks/>
            </p:cNvSpPr>
            <p:nvPr/>
          </p:nvSpPr>
          <p:spPr bwMode="auto">
            <a:xfrm>
              <a:off x="4052" y="1919"/>
              <a:ext cx="12" cy="33"/>
            </a:xfrm>
            <a:custGeom>
              <a:avLst/>
              <a:gdLst>
                <a:gd name="T0" fmla="*/ 0 w 17"/>
                <a:gd name="T1" fmla="*/ 1 h 47"/>
                <a:gd name="T2" fmla="*/ 0 w 17"/>
                <a:gd name="T3" fmla="*/ 1 h 47"/>
                <a:gd name="T4" fmla="*/ 0 w 17"/>
                <a:gd name="T5" fmla="*/ 1 h 47"/>
                <a:gd name="T6" fmla="*/ 1 w 17"/>
                <a:gd name="T7" fmla="*/ 1 h 47"/>
                <a:gd name="T8" fmla="*/ 1 w 17"/>
                <a:gd name="T9" fmla="*/ 1 h 47"/>
                <a:gd name="T10" fmla="*/ 0 w 17"/>
                <a:gd name="T11" fmla="*/ 0 h 47"/>
                <a:gd name="T12" fmla="*/ 0 w 17"/>
                <a:gd name="T13" fmla="*/ 1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12700" cap="rnd">
              <a:solidFill>
                <a:srgbClr val="000000"/>
              </a:solidFill>
              <a:round/>
              <a:headEnd/>
              <a:tailEnd/>
            </a:ln>
          </p:spPr>
          <p:txBody>
            <a:bodyPr/>
            <a:lstStyle/>
            <a:p>
              <a:endParaRPr lang="en-US"/>
            </a:p>
          </p:txBody>
        </p:sp>
        <p:sp>
          <p:nvSpPr>
            <p:cNvPr id="60562" name="Freeform 145"/>
            <p:cNvSpPr>
              <a:spLocks/>
            </p:cNvSpPr>
            <p:nvPr/>
          </p:nvSpPr>
          <p:spPr bwMode="auto">
            <a:xfrm>
              <a:off x="4018" y="1813"/>
              <a:ext cx="44" cy="32"/>
            </a:xfrm>
            <a:custGeom>
              <a:avLst/>
              <a:gdLst>
                <a:gd name="T0" fmla="*/ 1 w 60"/>
                <a:gd name="T1" fmla="*/ 1 h 47"/>
                <a:gd name="T2" fmla="*/ 1 w 60"/>
                <a:gd name="T3" fmla="*/ 0 h 47"/>
                <a:gd name="T4" fmla="*/ 0 w 60"/>
                <a:gd name="T5" fmla="*/ 1 h 47"/>
                <a:gd name="T6" fmla="*/ 0 w 60"/>
                <a:gd name="T7" fmla="*/ 1 h 47"/>
                <a:gd name="T8" fmla="*/ 1 w 60"/>
                <a:gd name="T9" fmla="*/ 1 h 47"/>
                <a:gd name="T10" fmla="*/ 1 w 60"/>
                <a:gd name="T11" fmla="*/ 1 h 47"/>
                <a:gd name="T12" fmla="*/ 1 w 60"/>
                <a:gd name="T13" fmla="*/ 1 h 47"/>
                <a:gd name="T14" fmla="*/ 1 w 60"/>
                <a:gd name="T15" fmla="*/ 1 h 47"/>
                <a:gd name="T16" fmla="*/ 1 w 60"/>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a:solidFill>
                <a:srgbClr val="000000"/>
              </a:solidFill>
              <a:round/>
              <a:headEnd/>
              <a:tailEnd/>
            </a:ln>
          </p:spPr>
          <p:txBody>
            <a:bodyPr/>
            <a:lstStyle/>
            <a:p>
              <a:endParaRPr lang="en-US"/>
            </a:p>
          </p:txBody>
        </p:sp>
        <p:sp>
          <p:nvSpPr>
            <p:cNvPr id="60563" name="Freeform 146"/>
            <p:cNvSpPr>
              <a:spLocks/>
            </p:cNvSpPr>
            <p:nvPr/>
          </p:nvSpPr>
          <p:spPr bwMode="auto">
            <a:xfrm>
              <a:off x="4062" y="1791"/>
              <a:ext cx="88" cy="45"/>
            </a:xfrm>
            <a:custGeom>
              <a:avLst/>
              <a:gdLst>
                <a:gd name="T0" fmla="*/ 1 w 120"/>
                <a:gd name="T1" fmla="*/ 1 h 63"/>
                <a:gd name="T2" fmla="*/ 1 w 120"/>
                <a:gd name="T3" fmla="*/ 1 h 63"/>
                <a:gd name="T4" fmla="*/ 1 w 120"/>
                <a:gd name="T5" fmla="*/ 1 h 63"/>
                <a:gd name="T6" fmla="*/ 0 w 120"/>
                <a:gd name="T7" fmla="*/ 1 h 63"/>
                <a:gd name="T8" fmla="*/ 0 w 120"/>
                <a:gd name="T9" fmla="*/ 1 h 63"/>
                <a:gd name="T10" fmla="*/ 1 w 120"/>
                <a:gd name="T11" fmla="*/ 1 h 63"/>
                <a:gd name="T12" fmla="*/ 1 w 120"/>
                <a:gd name="T13" fmla="*/ 1 h 63"/>
                <a:gd name="T14" fmla="*/ 1 w 120"/>
                <a:gd name="T15" fmla="*/ 1 h 63"/>
                <a:gd name="T16" fmla="*/ 1 w 120"/>
                <a:gd name="T17" fmla="*/ 1 h 63"/>
                <a:gd name="T18" fmla="*/ 1 w 120"/>
                <a:gd name="T19" fmla="*/ 1 h 63"/>
                <a:gd name="T20" fmla="*/ 1 w 120"/>
                <a:gd name="T21" fmla="*/ 0 h 63"/>
                <a:gd name="T22" fmla="*/ 1 w 120"/>
                <a:gd name="T23" fmla="*/ 1 h 63"/>
                <a:gd name="T24" fmla="*/ 1 w 120"/>
                <a:gd name="T25" fmla="*/ 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a:solidFill>
                <a:srgbClr val="000000"/>
              </a:solidFill>
              <a:round/>
              <a:headEnd/>
              <a:tailEnd/>
            </a:ln>
          </p:spPr>
          <p:txBody>
            <a:bodyPr/>
            <a:lstStyle/>
            <a:p>
              <a:endParaRPr lang="en-US"/>
            </a:p>
          </p:txBody>
        </p:sp>
        <p:sp>
          <p:nvSpPr>
            <p:cNvPr id="60564" name="Freeform 147"/>
            <p:cNvSpPr>
              <a:spLocks/>
            </p:cNvSpPr>
            <p:nvPr/>
          </p:nvSpPr>
          <p:spPr bwMode="auto">
            <a:xfrm>
              <a:off x="4140" y="1802"/>
              <a:ext cx="75" cy="43"/>
            </a:xfrm>
            <a:custGeom>
              <a:avLst/>
              <a:gdLst>
                <a:gd name="T0" fmla="*/ 1 w 105"/>
                <a:gd name="T1" fmla="*/ 0 h 62"/>
                <a:gd name="T2" fmla="*/ 1 w 105"/>
                <a:gd name="T3" fmla="*/ 0 h 62"/>
                <a:gd name="T4" fmla="*/ 1 w 105"/>
                <a:gd name="T5" fmla="*/ 0 h 62"/>
                <a:gd name="T6" fmla="*/ 1 w 105"/>
                <a:gd name="T7" fmla="*/ 1 h 62"/>
                <a:gd name="T8" fmla="*/ 1 w 105"/>
                <a:gd name="T9" fmla="*/ 1 h 62"/>
                <a:gd name="T10" fmla="*/ 0 w 105"/>
                <a:gd name="T11" fmla="*/ 1 h 62"/>
                <a:gd name="T12" fmla="*/ 1 w 105"/>
                <a:gd name="T13" fmla="*/ 1 h 62"/>
                <a:gd name="T14" fmla="*/ 1 w 105"/>
                <a:gd name="T15" fmla="*/ 1 h 62"/>
                <a:gd name="T16" fmla="*/ 1 w 105"/>
                <a:gd name="T17" fmla="*/ 1 h 62"/>
                <a:gd name="T18" fmla="*/ 1 w 105"/>
                <a:gd name="T19" fmla="*/ 1 h 62"/>
                <a:gd name="T20" fmla="*/ 1 w 105"/>
                <a:gd name="T21" fmla="*/ 1 h 62"/>
                <a:gd name="T22" fmla="*/ 1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a:solidFill>
                <a:srgbClr val="000000"/>
              </a:solidFill>
              <a:round/>
              <a:headEnd/>
              <a:tailEnd/>
            </a:ln>
          </p:spPr>
          <p:txBody>
            <a:bodyPr/>
            <a:lstStyle/>
            <a:p>
              <a:endParaRPr lang="en-US"/>
            </a:p>
          </p:txBody>
        </p:sp>
        <p:sp>
          <p:nvSpPr>
            <p:cNvPr id="60565" name="Freeform 148"/>
            <p:cNvSpPr>
              <a:spLocks/>
            </p:cNvSpPr>
            <p:nvPr/>
          </p:nvSpPr>
          <p:spPr bwMode="auto">
            <a:xfrm>
              <a:off x="4181" y="1898"/>
              <a:ext cx="24" cy="43"/>
            </a:xfrm>
            <a:custGeom>
              <a:avLst/>
              <a:gdLst>
                <a:gd name="T0" fmla="*/ 0 w 30"/>
                <a:gd name="T1" fmla="*/ 1 h 62"/>
                <a:gd name="T2" fmla="*/ 0 w 30"/>
                <a:gd name="T3" fmla="*/ 1 h 62"/>
                <a:gd name="T4" fmla="*/ 2 w 30"/>
                <a:gd name="T5" fmla="*/ 1 h 62"/>
                <a:gd name="T6" fmla="*/ 2 w 30"/>
                <a:gd name="T7" fmla="*/ 1 h 62"/>
                <a:gd name="T8" fmla="*/ 2 w 30"/>
                <a:gd name="T9" fmla="*/ 0 h 62"/>
                <a:gd name="T10" fmla="*/ 0 w 30"/>
                <a:gd name="T11" fmla="*/ 1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12700" cap="rnd">
              <a:solidFill>
                <a:srgbClr val="000000"/>
              </a:solidFill>
              <a:round/>
              <a:headEnd/>
              <a:tailEnd/>
            </a:ln>
          </p:spPr>
          <p:txBody>
            <a:bodyPr/>
            <a:lstStyle/>
            <a:p>
              <a:endParaRPr lang="en-US"/>
            </a:p>
          </p:txBody>
        </p:sp>
        <p:sp>
          <p:nvSpPr>
            <p:cNvPr id="60566" name="Oval 149"/>
            <p:cNvSpPr>
              <a:spLocks noChangeArrowheads="1"/>
            </p:cNvSpPr>
            <p:nvPr/>
          </p:nvSpPr>
          <p:spPr bwMode="auto">
            <a:xfrm>
              <a:off x="4094" y="1984"/>
              <a:ext cx="11"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567" name="Freeform 150"/>
            <p:cNvSpPr>
              <a:spLocks/>
            </p:cNvSpPr>
            <p:nvPr/>
          </p:nvSpPr>
          <p:spPr bwMode="auto">
            <a:xfrm>
              <a:off x="4041" y="1983"/>
              <a:ext cx="54" cy="97"/>
            </a:xfrm>
            <a:custGeom>
              <a:avLst/>
              <a:gdLst>
                <a:gd name="T0" fmla="*/ 1 w 75"/>
                <a:gd name="T1" fmla="*/ 1 h 140"/>
                <a:gd name="T2" fmla="*/ 1 w 75"/>
                <a:gd name="T3" fmla="*/ 1 h 140"/>
                <a:gd name="T4" fmla="*/ 0 w 75"/>
                <a:gd name="T5" fmla="*/ 1 h 140"/>
                <a:gd name="T6" fmla="*/ 0 w 75"/>
                <a:gd name="T7" fmla="*/ 1 h 140"/>
                <a:gd name="T8" fmla="*/ 1 w 75"/>
                <a:gd name="T9" fmla="*/ 1 h 140"/>
                <a:gd name="T10" fmla="*/ 1 w 75"/>
                <a:gd name="T11" fmla="*/ 1 h 140"/>
                <a:gd name="T12" fmla="*/ 1 w 75"/>
                <a:gd name="T13" fmla="*/ 1 h 140"/>
                <a:gd name="T14" fmla="*/ 1 w 75"/>
                <a:gd name="T15" fmla="*/ 1 h 140"/>
                <a:gd name="T16" fmla="*/ 1 w 75"/>
                <a:gd name="T17" fmla="*/ 1 h 140"/>
                <a:gd name="T18" fmla="*/ 1 w 75"/>
                <a:gd name="T19" fmla="*/ 1 h 140"/>
                <a:gd name="T20" fmla="*/ 1 w 75"/>
                <a:gd name="T21" fmla="*/ 1 h 140"/>
                <a:gd name="T22" fmla="*/ 1 w 75"/>
                <a:gd name="T23" fmla="*/ 1 h 140"/>
                <a:gd name="T24" fmla="*/ 1 w 75"/>
                <a:gd name="T25" fmla="*/ 0 h 140"/>
                <a:gd name="T26" fmla="*/ 1 w 75"/>
                <a:gd name="T27" fmla="*/ 1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a:solidFill>
                <a:srgbClr val="000000"/>
              </a:solidFill>
              <a:round/>
              <a:headEnd/>
              <a:tailEnd/>
            </a:ln>
          </p:spPr>
          <p:txBody>
            <a:bodyPr/>
            <a:lstStyle/>
            <a:p>
              <a:endParaRPr lang="en-US"/>
            </a:p>
          </p:txBody>
        </p:sp>
        <p:sp>
          <p:nvSpPr>
            <p:cNvPr id="60568" name="Freeform 151"/>
            <p:cNvSpPr>
              <a:spLocks/>
            </p:cNvSpPr>
            <p:nvPr/>
          </p:nvSpPr>
          <p:spPr bwMode="auto">
            <a:xfrm>
              <a:off x="4062" y="2048"/>
              <a:ext cx="197" cy="192"/>
            </a:xfrm>
            <a:custGeom>
              <a:avLst/>
              <a:gdLst>
                <a:gd name="T0" fmla="*/ 1 w 270"/>
                <a:gd name="T1" fmla="*/ 0 h 278"/>
                <a:gd name="T2" fmla="*/ 1 w 270"/>
                <a:gd name="T3" fmla="*/ 1 h 278"/>
                <a:gd name="T4" fmla="*/ 1 w 270"/>
                <a:gd name="T5" fmla="*/ 1 h 278"/>
                <a:gd name="T6" fmla="*/ 1 w 270"/>
                <a:gd name="T7" fmla="*/ 1 h 278"/>
                <a:gd name="T8" fmla="*/ 0 w 270"/>
                <a:gd name="T9" fmla="*/ 1 h 278"/>
                <a:gd name="T10" fmla="*/ 0 w 270"/>
                <a:gd name="T11" fmla="*/ 1 h 278"/>
                <a:gd name="T12" fmla="*/ 0 w 270"/>
                <a:gd name="T13" fmla="*/ 1 h 278"/>
                <a:gd name="T14" fmla="*/ 0 w 270"/>
                <a:gd name="T15" fmla="*/ 1 h 278"/>
                <a:gd name="T16" fmla="*/ 1 w 270"/>
                <a:gd name="T17" fmla="*/ 1 h 278"/>
                <a:gd name="T18" fmla="*/ 1 w 270"/>
                <a:gd name="T19" fmla="*/ 1 h 278"/>
                <a:gd name="T20" fmla="*/ 1 w 270"/>
                <a:gd name="T21" fmla="*/ 1 h 278"/>
                <a:gd name="T22" fmla="*/ 1 w 270"/>
                <a:gd name="T23" fmla="*/ 1 h 278"/>
                <a:gd name="T24" fmla="*/ 3 w 270"/>
                <a:gd name="T25" fmla="*/ 1 h 278"/>
                <a:gd name="T26" fmla="*/ 3 w 270"/>
                <a:gd name="T27" fmla="*/ 1 h 278"/>
                <a:gd name="T28" fmla="*/ 3 w 270"/>
                <a:gd name="T29" fmla="*/ 1 h 278"/>
                <a:gd name="T30" fmla="*/ 3 w 270"/>
                <a:gd name="T31" fmla="*/ 1 h 278"/>
                <a:gd name="T32" fmla="*/ 3 w 270"/>
                <a:gd name="T33" fmla="*/ 1 h 278"/>
                <a:gd name="T34" fmla="*/ 3 w 270"/>
                <a:gd name="T35" fmla="*/ 1 h 278"/>
                <a:gd name="T36" fmla="*/ 3 w 270"/>
                <a:gd name="T37" fmla="*/ 1 h 278"/>
                <a:gd name="T38" fmla="*/ 3 w 270"/>
                <a:gd name="T39" fmla="*/ 0 h 278"/>
                <a:gd name="T40" fmla="*/ 2 w 270"/>
                <a:gd name="T41" fmla="*/ 1 h 278"/>
                <a:gd name="T42" fmla="*/ 2 w 270"/>
                <a:gd name="T43" fmla="*/ 1 h 278"/>
                <a:gd name="T44" fmla="*/ 2 w 270"/>
                <a:gd name="T45" fmla="*/ 1 h 278"/>
                <a:gd name="T46" fmla="*/ 1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a:solidFill>
                <a:srgbClr val="000000"/>
              </a:solidFill>
              <a:round/>
              <a:headEnd/>
              <a:tailEnd/>
            </a:ln>
          </p:spPr>
          <p:txBody>
            <a:bodyPr/>
            <a:lstStyle/>
            <a:p>
              <a:endParaRPr lang="en-US"/>
            </a:p>
          </p:txBody>
        </p:sp>
        <p:sp>
          <p:nvSpPr>
            <p:cNvPr id="60569" name="Freeform 152"/>
            <p:cNvSpPr>
              <a:spLocks/>
            </p:cNvSpPr>
            <p:nvPr/>
          </p:nvSpPr>
          <p:spPr bwMode="auto">
            <a:xfrm>
              <a:off x="4105" y="1834"/>
              <a:ext cx="121" cy="97"/>
            </a:xfrm>
            <a:custGeom>
              <a:avLst/>
              <a:gdLst>
                <a:gd name="T0" fmla="*/ 1 w 165"/>
                <a:gd name="T1" fmla="*/ 0 h 139"/>
                <a:gd name="T2" fmla="*/ 1 w 165"/>
                <a:gd name="T3" fmla="*/ 1 h 139"/>
                <a:gd name="T4" fmla="*/ 1 w 165"/>
                <a:gd name="T5" fmla="*/ 0 h 139"/>
                <a:gd name="T6" fmla="*/ 1 w 165"/>
                <a:gd name="T7" fmla="*/ 1 h 139"/>
                <a:gd name="T8" fmla="*/ 2 w 165"/>
                <a:gd name="T9" fmla="*/ 1 h 139"/>
                <a:gd name="T10" fmla="*/ 2 w 165"/>
                <a:gd name="T11" fmla="*/ 1 h 139"/>
                <a:gd name="T12" fmla="*/ 2 w 165"/>
                <a:gd name="T13" fmla="*/ 1 h 139"/>
                <a:gd name="T14" fmla="*/ 2 w 165"/>
                <a:gd name="T15" fmla="*/ 1 h 139"/>
                <a:gd name="T16" fmla="*/ 1 w 165"/>
                <a:gd name="T17" fmla="*/ 1 h 139"/>
                <a:gd name="T18" fmla="*/ 1 w 165"/>
                <a:gd name="T19" fmla="*/ 1 h 139"/>
                <a:gd name="T20" fmla="*/ 1 w 165"/>
                <a:gd name="T21" fmla="*/ 1 h 139"/>
                <a:gd name="T22" fmla="*/ 1 w 165"/>
                <a:gd name="T23" fmla="*/ 1 h 139"/>
                <a:gd name="T24" fmla="*/ 1 w 165"/>
                <a:gd name="T25" fmla="*/ 1 h 139"/>
                <a:gd name="T26" fmla="*/ 1 w 165"/>
                <a:gd name="T27" fmla="*/ 1 h 139"/>
                <a:gd name="T28" fmla="*/ 1 w 165"/>
                <a:gd name="T29" fmla="*/ 1 h 139"/>
                <a:gd name="T30" fmla="*/ 1 w 165"/>
                <a:gd name="T31" fmla="*/ 1 h 139"/>
                <a:gd name="T32" fmla="*/ 0 w 165"/>
                <a:gd name="T33" fmla="*/ 1 h 139"/>
                <a:gd name="T34" fmla="*/ 0 w 165"/>
                <a:gd name="T35" fmla="*/ 1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a:solidFill>
                <a:srgbClr val="000000"/>
              </a:solidFill>
              <a:round/>
              <a:headEnd/>
              <a:tailEnd/>
            </a:ln>
          </p:spPr>
          <p:txBody>
            <a:bodyPr/>
            <a:lstStyle/>
            <a:p>
              <a:endParaRPr lang="en-US"/>
            </a:p>
          </p:txBody>
        </p:sp>
        <p:sp>
          <p:nvSpPr>
            <p:cNvPr id="60570" name="Freeform 153"/>
            <p:cNvSpPr>
              <a:spLocks/>
            </p:cNvSpPr>
            <p:nvPr/>
          </p:nvSpPr>
          <p:spPr bwMode="auto">
            <a:xfrm>
              <a:off x="4204" y="1898"/>
              <a:ext cx="65" cy="86"/>
            </a:xfrm>
            <a:custGeom>
              <a:avLst/>
              <a:gdLst>
                <a:gd name="T0" fmla="*/ 0 w 91"/>
                <a:gd name="T1" fmla="*/ 1 h 123"/>
                <a:gd name="T2" fmla="*/ 0 w 91"/>
                <a:gd name="T3" fmla="*/ 1 h 123"/>
                <a:gd name="T4" fmla="*/ 1 w 91"/>
                <a:gd name="T5" fmla="*/ 1 h 123"/>
                <a:gd name="T6" fmla="*/ 1 w 91"/>
                <a:gd name="T7" fmla="*/ 1 h 123"/>
                <a:gd name="T8" fmla="*/ 1 w 91"/>
                <a:gd name="T9" fmla="*/ 1 h 123"/>
                <a:gd name="T10" fmla="*/ 1 w 91"/>
                <a:gd name="T11" fmla="*/ 1 h 123"/>
                <a:gd name="T12" fmla="*/ 1 w 91"/>
                <a:gd name="T13" fmla="*/ 1 h 123"/>
                <a:gd name="T14" fmla="*/ 1 w 91"/>
                <a:gd name="T15" fmla="*/ 1 h 123"/>
                <a:gd name="T16" fmla="*/ 1 w 91"/>
                <a:gd name="T17" fmla="*/ 1 h 123"/>
                <a:gd name="T18" fmla="*/ 1 w 91"/>
                <a:gd name="T19" fmla="*/ 1 h 123"/>
                <a:gd name="T20" fmla="*/ 1 w 91"/>
                <a:gd name="T21" fmla="*/ 1 h 123"/>
                <a:gd name="T22" fmla="*/ 1 w 91"/>
                <a:gd name="T23" fmla="*/ 1 h 123"/>
                <a:gd name="T24" fmla="*/ 1 w 91"/>
                <a:gd name="T25" fmla="*/ 1 h 123"/>
                <a:gd name="T26" fmla="*/ 1 w 91"/>
                <a:gd name="T27" fmla="*/ 1 h 123"/>
                <a:gd name="T28" fmla="*/ 1 w 91"/>
                <a:gd name="T29" fmla="*/ 1 h 123"/>
                <a:gd name="T30" fmla="*/ 1 w 91"/>
                <a:gd name="T31" fmla="*/ 1 h 123"/>
                <a:gd name="T32" fmla="*/ 1 w 91"/>
                <a:gd name="T33" fmla="*/ 1 h 123"/>
                <a:gd name="T34" fmla="*/ 1 w 91"/>
                <a:gd name="T35" fmla="*/ 0 h 123"/>
                <a:gd name="T36" fmla="*/ 1 w 91"/>
                <a:gd name="T37" fmla="*/ 1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a:solidFill>
                <a:srgbClr val="000000"/>
              </a:solidFill>
              <a:round/>
              <a:headEnd/>
              <a:tailEnd/>
            </a:ln>
          </p:spPr>
          <p:txBody>
            <a:bodyPr/>
            <a:lstStyle/>
            <a:p>
              <a:endParaRPr lang="en-US"/>
            </a:p>
          </p:txBody>
        </p:sp>
        <p:sp>
          <p:nvSpPr>
            <p:cNvPr id="60571" name="Freeform 154"/>
            <p:cNvSpPr>
              <a:spLocks/>
            </p:cNvSpPr>
            <p:nvPr/>
          </p:nvSpPr>
          <p:spPr bwMode="auto">
            <a:xfrm>
              <a:off x="4194" y="1802"/>
              <a:ext cx="109" cy="75"/>
            </a:xfrm>
            <a:custGeom>
              <a:avLst/>
              <a:gdLst>
                <a:gd name="T0" fmla="*/ 1 w 150"/>
                <a:gd name="T1" fmla="*/ 1 h 108"/>
                <a:gd name="T2" fmla="*/ 1 w 150"/>
                <a:gd name="T3" fmla="*/ 1 h 108"/>
                <a:gd name="T4" fmla="*/ 0 w 150"/>
                <a:gd name="T5" fmla="*/ 1 h 108"/>
                <a:gd name="T6" fmla="*/ 1 w 150"/>
                <a:gd name="T7" fmla="*/ 1 h 108"/>
                <a:gd name="T8" fmla="*/ 1 w 150"/>
                <a:gd name="T9" fmla="*/ 1 h 108"/>
                <a:gd name="T10" fmla="*/ 1 w 150"/>
                <a:gd name="T11" fmla="*/ 1 h 108"/>
                <a:gd name="T12" fmla="*/ 1 w 150"/>
                <a:gd name="T13" fmla="*/ 1 h 108"/>
                <a:gd name="T14" fmla="*/ 1 w 150"/>
                <a:gd name="T15" fmla="*/ 1 h 108"/>
                <a:gd name="T16" fmla="*/ 1 w 150"/>
                <a:gd name="T17" fmla="*/ 1 h 108"/>
                <a:gd name="T18" fmla="*/ 1 w 150"/>
                <a:gd name="T19" fmla="*/ 1 h 108"/>
                <a:gd name="T20" fmla="*/ 2 w 150"/>
                <a:gd name="T21" fmla="*/ 1 h 108"/>
                <a:gd name="T22" fmla="*/ 1 w 150"/>
                <a:gd name="T23" fmla="*/ 1 h 108"/>
                <a:gd name="T24" fmla="*/ 1 w 150"/>
                <a:gd name="T25" fmla="*/ 1 h 108"/>
                <a:gd name="T26" fmla="*/ 1 w 150"/>
                <a:gd name="T27" fmla="*/ 0 h 108"/>
                <a:gd name="T28" fmla="*/ 1 w 150"/>
                <a:gd name="T29" fmla="*/ 1 h 108"/>
                <a:gd name="T30" fmla="*/ 1 w 150"/>
                <a:gd name="T31" fmla="*/ 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a:solidFill>
                <a:srgbClr val="000000"/>
              </a:solidFill>
              <a:round/>
              <a:headEnd/>
              <a:tailEnd/>
            </a:ln>
          </p:spPr>
          <p:txBody>
            <a:bodyPr/>
            <a:lstStyle/>
            <a:p>
              <a:endParaRPr lang="en-US"/>
            </a:p>
          </p:txBody>
        </p:sp>
        <p:sp>
          <p:nvSpPr>
            <p:cNvPr id="60572" name="Freeform 155"/>
            <p:cNvSpPr>
              <a:spLocks/>
            </p:cNvSpPr>
            <p:nvPr/>
          </p:nvSpPr>
          <p:spPr bwMode="auto">
            <a:xfrm>
              <a:off x="4215" y="1866"/>
              <a:ext cx="77" cy="44"/>
            </a:xfrm>
            <a:custGeom>
              <a:avLst/>
              <a:gdLst>
                <a:gd name="T0" fmla="*/ 1 w 105"/>
                <a:gd name="T1" fmla="*/ 1 h 62"/>
                <a:gd name="T2" fmla="*/ 1 w 105"/>
                <a:gd name="T3" fmla="*/ 0 h 62"/>
                <a:gd name="T4" fmla="*/ 1 w 105"/>
                <a:gd name="T5" fmla="*/ 1 h 62"/>
                <a:gd name="T6" fmla="*/ 1 w 105"/>
                <a:gd name="T7" fmla="*/ 1 h 62"/>
                <a:gd name="T8" fmla="*/ 0 w 105"/>
                <a:gd name="T9" fmla="*/ 0 h 62"/>
                <a:gd name="T10" fmla="*/ 0 w 105"/>
                <a:gd name="T11" fmla="*/ 1 h 62"/>
                <a:gd name="T12" fmla="*/ 1 w 105"/>
                <a:gd name="T13" fmla="*/ 1 h 62"/>
                <a:gd name="T14" fmla="*/ 1 w 105"/>
                <a:gd name="T15" fmla="*/ 1 h 62"/>
                <a:gd name="T16" fmla="*/ 1 w 105"/>
                <a:gd name="T17" fmla="*/ 1 h 62"/>
                <a:gd name="T18" fmla="*/ 1 w 105"/>
                <a:gd name="T19" fmla="*/ 1 h 62"/>
                <a:gd name="T20" fmla="*/ 1 w 105"/>
                <a:gd name="T21" fmla="*/ 1 h 62"/>
                <a:gd name="T22" fmla="*/ 1 w 105"/>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a:solidFill>
                <a:srgbClr val="000000"/>
              </a:solidFill>
              <a:round/>
              <a:headEnd/>
              <a:tailEnd/>
            </a:ln>
          </p:spPr>
          <p:txBody>
            <a:bodyPr/>
            <a:lstStyle/>
            <a:p>
              <a:endParaRPr lang="en-US"/>
            </a:p>
          </p:txBody>
        </p:sp>
        <p:sp>
          <p:nvSpPr>
            <p:cNvPr id="60573" name="Freeform 156"/>
            <p:cNvSpPr>
              <a:spLocks/>
            </p:cNvSpPr>
            <p:nvPr/>
          </p:nvSpPr>
          <p:spPr bwMode="auto">
            <a:xfrm>
              <a:off x="4247" y="2059"/>
              <a:ext cx="155" cy="149"/>
            </a:xfrm>
            <a:custGeom>
              <a:avLst/>
              <a:gdLst>
                <a:gd name="T0" fmla="*/ 1 w 211"/>
                <a:gd name="T1" fmla="*/ 1 h 216"/>
                <a:gd name="T2" fmla="*/ 0 w 211"/>
                <a:gd name="T3" fmla="*/ 1 h 216"/>
                <a:gd name="T4" fmla="*/ 1 w 211"/>
                <a:gd name="T5" fmla="*/ 1 h 216"/>
                <a:gd name="T6" fmla="*/ 1 w 211"/>
                <a:gd name="T7" fmla="*/ 1 h 216"/>
                <a:gd name="T8" fmla="*/ 2 w 211"/>
                <a:gd name="T9" fmla="*/ 1 h 216"/>
                <a:gd name="T10" fmla="*/ 2 w 211"/>
                <a:gd name="T11" fmla="*/ 1 h 216"/>
                <a:gd name="T12" fmla="*/ 3 w 211"/>
                <a:gd name="T13" fmla="*/ 1 h 216"/>
                <a:gd name="T14" fmla="*/ 1 w 211"/>
                <a:gd name="T15" fmla="*/ 1 h 216"/>
                <a:gd name="T16" fmla="*/ 1 w 211"/>
                <a:gd name="T17" fmla="*/ 1 h 216"/>
                <a:gd name="T18" fmla="*/ 2 w 211"/>
                <a:gd name="T19" fmla="*/ 1 h 216"/>
                <a:gd name="T20" fmla="*/ 2 w 211"/>
                <a:gd name="T21" fmla="*/ 1 h 216"/>
                <a:gd name="T22" fmla="*/ 2 w 211"/>
                <a:gd name="T23" fmla="*/ 1 h 216"/>
                <a:gd name="T24" fmla="*/ 2 w 211"/>
                <a:gd name="T25" fmla="*/ 1 h 216"/>
                <a:gd name="T26" fmla="*/ 1 w 211"/>
                <a:gd name="T27" fmla="*/ 0 h 216"/>
                <a:gd name="T28" fmla="*/ 1 w 211"/>
                <a:gd name="T29" fmla="*/ 1 h 216"/>
                <a:gd name="T30" fmla="*/ 1 w 211"/>
                <a:gd name="T31" fmla="*/ 1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a:solidFill>
                <a:srgbClr val="000000"/>
              </a:solidFill>
              <a:round/>
              <a:headEnd/>
              <a:tailEnd/>
            </a:ln>
          </p:spPr>
          <p:txBody>
            <a:bodyPr/>
            <a:lstStyle/>
            <a:p>
              <a:endParaRPr lang="en-US"/>
            </a:p>
          </p:txBody>
        </p:sp>
        <p:sp>
          <p:nvSpPr>
            <p:cNvPr id="60574" name="Line 157"/>
            <p:cNvSpPr>
              <a:spLocks noChangeShapeType="1"/>
            </p:cNvSpPr>
            <p:nvPr/>
          </p:nvSpPr>
          <p:spPr bwMode="auto">
            <a:xfrm>
              <a:off x="4367" y="2069"/>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75" name="Line 158"/>
            <p:cNvSpPr>
              <a:spLocks noChangeShapeType="1"/>
            </p:cNvSpPr>
            <p:nvPr/>
          </p:nvSpPr>
          <p:spPr bwMode="auto">
            <a:xfrm>
              <a:off x="4367" y="2080"/>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76" name="Line 159"/>
            <p:cNvSpPr>
              <a:spLocks noChangeShapeType="1"/>
            </p:cNvSpPr>
            <p:nvPr/>
          </p:nvSpPr>
          <p:spPr bwMode="auto">
            <a:xfrm flipV="1">
              <a:off x="4391" y="2080"/>
              <a:ext cx="0" cy="9"/>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77" name="Line 160"/>
            <p:cNvSpPr>
              <a:spLocks noChangeShapeType="1"/>
            </p:cNvSpPr>
            <p:nvPr/>
          </p:nvSpPr>
          <p:spPr bwMode="auto">
            <a:xfrm flipV="1">
              <a:off x="4391" y="2069"/>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78" name="Line 161"/>
            <p:cNvSpPr>
              <a:spLocks noChangeShapeType="1"/>
            </p:cNvSpPr>
            <p:nvPr/>
          </p:nvSpPr>
          <p:spPr bwMode="auto">
            <a:xfrm flipV="1">
              <a:off x="4391" y="2059"/>
              <a:ext cx="0" cy="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79" name="Line 162"/>
            <p:cNvSpPr>
              <a:spLocks noChangeShapeType="1"/>
            </p:cNvSpPr>
            <p:nvPr/>
          </p:nvSpPr>
          <p:spPr bwMode="auto">
            <a:xfrm flipV="1">
              <a:off x="4391" y="2026"/>
              <a:ext cx="1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0" name="Freeform 163"/>
            <p:cNvSpPr>
              <a:spLocks/>
            </p:cNvSpPr>
            <p:nvPr/>
          </p:nvSpPr>
          <p:spPr bwMode="auto">
            <a:xfrm>
              <a:off x="4346" y="1995"/>
              <a:ext cx="21" cy="22"/>
            </a:xfrm>
            <a:custGeom>
              <a:avLst/>
              <a:gdLst>
                <a:gd name="T0" fmla="*/ 1 w 30"/>
                <a:gd name="T1" fmla="*/ 0 h 31"/>
                <a:gd name="T2" fmla="*/ 0 w 30"/>
                <a:gd name="T3" fmla="*/ 1 h 31"/>
                <a:gd name="T4" fmla="*/ 0 w 30"/>
                <a:gd name="T5" fmla="*/ 1 h 31"/>
                <a:gd name="T6" fmla="*/ 1 w 30"/>
                <a:gd name="T7" fmla="*/ 1 h 31"/>
                <a:gd name="T8" fmla="*/ 1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581" name="Freeform 164"/>
            <p:cNvSpPr>
              <a:spLocks/>
            </p:cNvSpPr>
            <p:nvPr/>
          </p:nvSpPr>
          <p:spPr bwMode="auto">
            <a:xfrm>
              <a:off x="4391" y="2026"/>
              <a:ext cx="0" cy="33"/>
            </a:xfrm>
            <a:custGeom>
              <a:avLst/>
              <a:gdLst>
                <a:gd name="T0" fmla="*/ 0 w 1"/>
                <a:gd name="T1" fmla="*/ 0 h 47"/>
                <a:gd name="T2" fmla="*/ 0 w 1"/>
                <a:gd name="T3" fmla="*/ 1 h 47"/>
                <a:gd name="T4" fmla="*/ 0 w 1"/>
                <a:gd name="T5" fmla="*/ 1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12700" cap="rnd">
              <a:solidFill>
                <a:srgbClr val="000000"/>
              </a:solidFill>
              <a:round/>
              <a:headEnd/>
              <a:tailEnd/>
            </a:ln>
          </p:spPr>
          <p:txBody>
            <a:bodyPr/>
            <a:lstStyle/>
            <a:p>
              <a:endParaRPr lang="en-US"/>
            </a:p>
          </p:txBody>
        </p:sp>
        <p:sp>
          <p:nvSpPr>
            <p:cNvPr id="60582" name="Line 165"/>
            <p:cNvSpPr>
              <a:spLocks noChangeShapeType="1"/>
            </p:cNvSpPr>
            <p:nvPr/>
          </p:nvSpPr>
          <p:spPr bwMode="auto">
            <a:xfrm>
              <a:off x="4391" y="2059"/>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3" name="Line 166"/>
            <p:cNvSpPr>
              <a:spLocks noChangeShapeType="1"/>
            </p:cNvSpPr>
            <p:nvPr/>
          </p:nvSpPr>
          <p:spPr bwMode="auto">
            <a:xfrm>
              <a:off x="4391" y="2048"/>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4" name="Line 167"/>
            <p:cNvSpPr>
              <a:spLocks noChangeShapeType="1"/>
            </p:cNvSpPr>
            <p:nvPr/>
          </p:nvSpPr>
          <p:spPr bwMode="auto">
            <a:xfrm>
              <a:off x="4391" y="2037"/>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5" name="Line 168"/>
            <p:cNvSpPr>
              <a:spLocks noChangeShapeType="1"/>
            </p:cNvSpPr>
            <p:nvPr/>
          </p:nvSpPr>
          <p:spPr bwMode="auto">
            <a:xfrm>
              <a:off x="4391" y="202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6" name="Line 169"/>
            <p:cNvSpPr>
              <a:spLocks noChangeShapeType="1"/>
            </p:cNvSpPr>
            <p:nvPr/>
          </p:nvSpPr>
          <p:spPr bwMode="auto">
            <a:xfrm>
              <a:off x="4391" y="202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7" name="Line 170"/>
            <p:cNvSpPr>
              <a:spLocks noChangeShapeType="1"/>
            </p:cNvSpPr>
            <p:nvPr/>
          </p:nvSpPr>
          <p:spPr bwMode="auto">
            <a:xfrm>
              <a:off x="4391" y="2037"/>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8" name="Line 171"/>
            <p:cNvSpPr>
              <a:spLocks noChangeShapeType="1"/>
            </p:cNvSpPr>
            <p:nvPr/>
          </p:nvSpPr>
          <p:spPr bwMode="auto">
            <a:xfrm>
              <a:off x="4391" y="2048"/>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89" name="Line 172"/>
            <p:cNvSpPr>
              <a:spLocks noChangeShapeType="1"/>
            </p:cNvSpPr>
            <p:nvPr/>
          </p:nvSpPr>
          <p:spPr bwMode="auto">
            <a:xfrm flipH="1">
              <a:off x="4379" y="2048"/>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90" name="Line 173"/>
            <p:cNvSpPr>
              <a:spLocks noChangeShapeType="1"/>
            </p:cNvSpPr>
            <p:nvPr/>
          </p:nvSpPr>
          <p:spPr bwMode="auto">
            <a:xfrm>
              <a:off x="4379" y="2059"/>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91" name="Line 174"/>
            <p:cNvSpPr>
              <a:spLocks noChangeShapeType="1"/>
            </p:cNvSpPr>
            <p:nvPr/>
          </p:nvSpPr>
          <p:spPr bwMode="auto">
            <a:xfrm>
              <a:off x="4391" y="2059"/>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92" name="Freeform 175"/>
            <p:cNvSpPr>
              <a:spLocks/>
            </p:cNvSpPr>
            <p:nvPr/>
          </p:nvSpPr>
          <p:spPr bwMode="auto">
            <a:xfrm>
              <a:off x="4367" y="2026"/>
              <a:ext cx="24" cy="76"/>
            </a:xfrm>
            <a:custGeom>
              <a:avLst/>
              <a:gdLst>
                <a:gd name="T0" fmla="*/ 0 w 32"/>
                <a:gd name="T1" fmla="*/ 1 h 108"/>
                <a:gd name="T2" fmla="*/ 2 w 32"/>
                <a:gd name="T3" fmla="*/ 1 h 108"/>
                <a:gd name="T4" fmla="*/ 2 w 32"/>
                <a:gd name="T5" fmla="*/ 1 h 108"/>
                <a:gd name="T6" fmla="*/ 2 w 32"/>
                <a:gd name="T7" fmla="*/ 1 h 108"/>
                <a:gd name="T8" fmla="*/ 2 w 32"/>
                <a:gd name="T9" fmla="*/ 0 h 108"/>
                <a:gd name="T10" fmla="*/ 0 w 32"/>
                <a:gd name="T11" fmla="*/ 1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12700" cap="rnd">
              <a:solidFill>
                <a:srgbClr val="000000"/>
              </a:solidFill>
              <a:round/>
              <a:headEnd/>
              <a:tailEnd/>
            </a:ln>
          </p:spPr>
          <p:txBody>
            <a:bodyPr/>
            <a:lstStyle/>
            <a:p>
              <a:endParaRPr lang="en-US"/>
            </a:p>
          </p:txBody>
        </p:sp>
        <p:sp>
          <p:nvSpPr>
            <p:cNvPr id="60593" name="Freeform 176"/>
            <p:cNvSpPr>
              <a:spLocks/>
            </p:cNvSpPr>
            <p:nvPr/>
          </p:nvSpPr>
          <p:spPr bwMode="auto">
            <a:xfrm>
              <a:off x="4391" y="2005"/>
              <a:ext cx="11" cy="22"/>
            </a:xfrm>
            <a:custGeom>
              <a:avLst/>
              <a:gdLst>
                <a:gd name="T0" fmla="*/ 0 w 17"/>
                <a:gd name="T1" fmla="*/ 1 h 32"/>
                <a:gd name="T2" fmla="*/ 1 w 17"/>
                <a:gd name="T3" fmla="*/ 1 h 32"/>
                <a:gd name="T4" fmla="*/ 0 w 17"/>
                <a:gd name="T5" fmla="*/ 0 h 32"/>
                <a:gd name="T6" fmla="*/ 0 w 17"/>
                <a:gd name="T7" fmla="*/ 1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594" name="Freeform 177"/>
            <p:cNvSpPr>
              <a:spLocks/>
            </p:cNvSpPr>
            <p:nvPr/>
          </p:nvSpPr>
          <p:spPr bwMode="auto">
            <a:xfrm>
              <a:off x="4127" y="2347"/>
              <a:ext cx="165" cy="127"/>
            </a:xfrm>
            <a:custGeom>
              <a:avLst/>
              <a:gdLst>
                <a:gd name="T0" fmla="*/ 3 w 224"/>
                <a:gd name="T1" fmla="*/ 1 h 185"/>
                <a:gd name="T2" fmla="*/ 3 w 224"/>
                <a:gd name="T3" fmla="*/ 1 h 185"/>
                <a:gd name="T4" fmla="*/ 2 w 224"/>
                <a:gd name="T5" fmla="*/ 1 h 185"/>
                <a:gd name="T6" fmla="*/ 2 w 224"/>
                <a:gd name="T7" fmla="*/ 1 h 185"/>
                <a:gd name="T8" fmla="*/ 2 w 224"/>
                <a:gd name="T9" fmla="*/ 0 h 185"/>
                <a:gd name="T10" fmla="*/ 1 w 224"/>
                <a:gd name="T11" fmla="*/ 1 h 185"/>
                <a:gd name="T12" fmla="*/ 1 w 224"/>
                <a:gd name="T13" fmla="*/ 1 h 185"/>
                <a:gd name="T14" fmla="*/ 1 w 224"/>
                <a:gd name="T15" fmla="*/ 1 h 185"/>
                <a:gd name="T16" fmla="*/ 0 w 224"/>
                <a:gd name="T17" fmla="*/ 1 h 185"/>
                <a:gd name="T18" fmla="*/ 1 w 224"/>
                <a:gd name="T19" fmla="*/ 1 h 185"/>
                <a:gd name="T20" fmla="*/ 1 w 224"/>
                <a:gd name="T21" fmla="*/ 1 h 185"/>
                <a:gd name="T22" fmla="*/ 1 w 224"/>
                <a:gd name="T23" fmla="*/ 1 h 185"/>
                <a:gd name="T24" fmla="*/ 1 w 224"/>
                <a:gd name="T25" fmla="*/ 1 h 185"/>
                <a:gd name="T26" fmla="*/ 1 w 224"/>
                <a:gd name="T27" fmla="*/ 1 h 185"/>
                <a:gd name="T28" fmla="*/ 1 w 224"/>
                <a:gd name="T29" fmla="*/ 1 h 185"/>
                <a:gd name="T30" fmla="*/ 1 w 224"/>
                <a:gd name="T31" fmla="*/ 1 h 185"/>
                <a:gd name="T32" fmla="*/ 2 w 224"/>
                <a:gd name="T33" fmla="*/ 1 h 185"/>
                <a:gd name="T34" fmla="*/ 3 w 224"/>
                <a:gd name="T35" fmla="*/ 1 h 185"/>
                <a:gd name="T36" fmla="*/ 3 w 224"/>
                <a:gd name="T37" fmla="*/ 1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a:solidFill>
                <a:srgbClr val="000000"/>
              </a:solidFill>
              <a:round/>
              <a:headEnd/>
              <a:tailEnd/>
            </a:ln>
          </p:spPr>
          <p:txBody>
            <a:bodyPr/>
            <a:lstStyle/>
            <a:p>
              <a:endParaRPr lang="en-US"/>
            </a:p>
          </p:txBody>
        </p:sp>
        <p:sp>
          <p:nvSpPr>
            <p:cNvPr id="60595" name="Freeform 178"/>
            <p:cNvSpPr>
              <a:spLocks/>
            </p:cNvSpPr>
            <p:nvPr/>
          </p:nvSpPr>
          <p:spPr bwMode="auto">
            <a:xfrm>
              <a:off x="4322" y="2506"/>
              <a:ext cx="13" cy="33"/>
            </a:xfrm>
            <a:custGeom>
              <a:avLst/>
              <a:gdLst>
                <a:gd name="T0" fmla="*/ 0 w 17"/>
                <a:gd name="T1" fmla="*/ 0 h 47"/>
                <a:gd name="T2" fmla="*/ 0 w 17"/>
                <a:gd name="T3" fmla="*/ 1 h 47"/>
                <a:gd name="T4" fmla="*/ 2 w 17"/>
                <a:gd name="T5" fmla="*/ 1 h 47"/>
                <a:gd name="T6" fmla="*/ 2 w 17"/>
                <a:gd name="T7" fmla="*/ 1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12700" cap="rnd">
              <a:solidFill>
                <a:srgbClr val="000000"/>
              </a:solidFill>
              <a:round/>
              <a:headEnd/>
              <a:tailEnd/>
            </a:ln>
          </p:spPr>
          <p:txBody>
            <a:bodyPr/>
            <a:lstStyle/>
            <a:p>
              <a:endParaRPr lang="en-US"/>
            </a:p>
          </p:txBody>
        </p:sp>
        <p:sp>
          <p:nvSpPr>
            <p:cNvPr id="60596" name="Freeform 179"/>
            <p:cNvSpPr>
              <a:spLocks/>
            </p:cNvSpPr>
            <p:nvPr/>
          </p:nvSpPr>
          <p:spPr bwMode="auto">
            <a:xfrm>
              <a:off x="4084" y="2453"/>
              <a:ext cx="88" cy="107"/>
            </a:xfrm>
            <a:custGeom>
              <a:avLst/>
              <a:gdLst>
                <a:gd name="T0" fmla="*/ 1 w 120"/>
                <a:gd name="T1" fmla="*/ 0 h 154"/>
                <a:gd name="T2" fmla="*/ 1 w 120"/>
                <a:gd name="T3" fmla="*/ 0 h 154"/>
                <a:gd name="T4" fmla="*/ 1 w 120"/>
                <a:gd name="T5" fmla="*/ 1 h 154"/>
                <a:gd name="T6" fmla="*/ 1 w 120"/>
                <a:gd name="T7" fmla="*/ 1 h 154"/>
                <a:gd name="T8" fmla="*/ 1 w 120"/>
                <a:gd name="T9" fmla="*/ 1 h 154"/>
                <a:gd name="T10" fmla="*/ 1 w 120"/>
                <a:gd name="T11" fmla="*/ 1 h 154"/>
                <a:gd name="T12" fmla="*/ 1 w 120"/>
                <a:gd name="T13" fmla="*/ 1 h 154"/>
                <a:gd name="T14" fmla="*/ 1 w 120"/>
                <a:gd name="T15" fmla="*/ 1 h 154"/>
                <a:gd name="T16" fmla="*/ 1 w 120"/>
                <a:gd name="T17" fmla="*/ 1 h 154"/>
                <a:gd name="T18" fmla="*/ 0 w 120"/>
                <a:gd name="T19" fmla="*/ 1 h 154"/>
                <a:gd name="T20" fmla="*/ 1 w 120"/>
                <a:gd name="T21" fmla="*/ 1 h 154"/>
                <a:gd name="T22" fmla="*/ 1 w 120"/>
                <a:gd name="T23" fmla="*/ 1 h 154"/>
                <a:gd name="T24" fmla="*/ 1 w 120"/>
                <a:gd name="T25" fmla="*/ 1 h 154"/>
                <a:gd name="T26" fmla="*/ 1 w 120"/>
                <a:gd name="T27" fmla="*/ 1 h 154"/>
                <a:gd name="T28" fmla="*/ 1 w 120"/>
                <a:gd name="T29" fmla="*/ 1 h 154"/>
                <a:gd name="T30" fmla="*/ 1 w 120"/>
                <a:gd name="T31" fmla="*/ 1 h 154"/>
                <a:gd name="T32" fmla="*/ 1 w 120"/>
                <a:gd name="T33" fmla="*/ 1 h 154"/>
                <a:gd name="T34" fmla="*/ 1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a:solidFill>
                <a:srgbClr val="000000"/>
              </a:solidFill>
              <a:round/>
              <a:headEnd/>
              <a:tailEnd/>
            </a:ln>
          </p:spPr>
          <p:txBody>
            <a:bodyPr/>
            <a:lstStyle/>
            <a:p>
              <a:endParaRPr lang="en-US"/>
            </a:p>
          </p:txBody>
        </p:sp>
        <p:sp>
          <p:nvSpPr>
            <p:cNvPr id="60597" name="Freeform 180"/>
            <p:cNvSpPr>
              <a:spLocks/>
            </p:cNvSpPr>
            <p:nvPr/>
          </p:nvSpPr>
          <p:spPr bwMode="auto">
            <a:xfrm>
              <a:off x="4052" y="2325"/>
              <a:ext cx="98" cy="149"/>
            </a:xfrm>
            <a:custGeom>
              <a:avLst/>
              <a:gdLst>
                <a:gd name="T0" fmla="*/ 1 w 134"/>
                <a:gd name="T1" fmla="*/ 1 h 216"/>
                <a:gd name="T2" fmla="*/ 1 w 134"/>
                <a:gd name="T3" fmla="*/ 1 h 216"/>
                <a:gd name="T4" fmla="*/ 1 w 134"/>
                <a:gd name="T5" fmla="*/ 1 h 216"/>
                <a:gd name="T6" fmla="*/ 1 w 134"/>
                <a:gd name="T7" fmla="*/ 1 h 216"/>
                <a:gd name="T8" fmla="*/ 1 w 134"/>
                <a:gd name="T9" fmla="*/ 1 h 216"/>
                <a:gd name="T10" fmla="*/ 1 w 134"/>
                <a:gd name="T11" fmla="*/ 1 h 216"/>
                <a:gd name="T12" fmla="*/ 1 w 134"/>
                <a:gd name="T13" fmla="*/ 1 h 216"/>
                <a:gd name="T14" fmla="*/ 1 w 134"/>
                <a:gd name="T15" fmla="*/ 1 h 216"/>
                <a:gd name="T16" fmla="*/ 1 w 134"/>
                <a:gd name="T17" fmla="*/ 1 h 216"/>
                <a:gd name="T18" fmla="*/ 1 w 134"/>
                <a:gd name="T19" fmla="*/ 0 h 216"/>
                <a:gd name="T20" fmla="*/ 1 w 134"/>
                <a:gd name="T21" fmla="*/ 1 h 216"/>
                <a:gd name="T22" fmla="*/ 1 w 134"/>
                <a:gd name="T23" fmla="*/ 1 h 216"/>
                <a:gd name="T24" fmla="*/ 1 w 134"/>
                <a:gd name="T25" fmla="*/ 1 h 216"/>
                <a:gd name="T26" fmla="*/ 1 w 134"/>
                <a:gd name="T27" fmla="*/ 1 h 216"/>
                <a:gd name="T28" fmla="*/ 0 w 134"/>
                <a:gd name="T29" fmla="*/ 1 h 216"/>
                <a:gd name="T30" fmla="*/ 0 w 134"/>
                <a:gd name="T31" fmla="*/ 1 h 216"/>
                <a:gd name="T32" fmla="*/ 1 w 134"/>
                <a:gd name="T33" fmla="*/ 1 h 216"/>
                <a:gd name="T34" fmla="*/ 1 w 134"/>
                <a:gd name="T35" fmla="*/ 1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a:solidFill>
                <a:srgbClr val="000000"/>
              </a:solidFill>
              <a:round/>
              <a:headEnd/>
              <a:tailEnd/>
            </a:ln>
          </p:spPr>
          <p:txBody>
            <a:bodyPr/>
            <a:lstStyle/>
            <a:p>
              <a:endParaRPr lang="en-US"/>
            </a:p>
          </p:txBody>
        </p:sp>
        <p:sp>
          <p:nvSpPr>
            <p:cNvPr id="60598" name="Freeform 181"/>
            <p:cNvSpPr>
              <a:spLocks/>
            </p:cNvSpPr>
            <p:nvPr/>
          </p:nvSpPr>
          <p:spPr bwMode="auto">
            <a:xfrm>
              <a:off x="4215" y="2186"/>
              <a:ext cx="229" cy="288"/>
            </a:xfrm>
            <a:custGeom>
              <a:avLst/>
              <a:gdLst>
                <a:gd name="T0" fmla="*/ 3 w 314"/>
                <a:gd name="T1" fmla="*/ 0 h 416"/>
                <a:gd name="T2" fmla="*/ 3 w 314"/>
                <a:gd name="T3" fmla="*/ 1 h 416"/>
                <a:gd name="T4" fmla="*/ 3 w 314"/>
                <a:gd name="T5" fmla="*/ 1 h 416"/>
                <a:gd name="T6" fmla="*/ 1 w 314"/>
                <a:gd name="T7" fmla="*/ 1 h 416"/>
                <a:gd name="T8" fmla="*/ 1 w 314"/>
                <a:gd name="T9" fmla="*/ 1 h 416"/>
                <a:gd name="T10" fmla="*/ 1 w 314"/>
                <a:gd name="T11" fmla="*/ 1 h 416"/>
                <a:gd name="T12" fmla="*/ 1 w 314"/>
                <a:gd name="T13" fmla="*/ 1 h 416"/>
                <a:gd name="T14" fmla="*/ 1 w 314"/>
                <a:gd name="T15" fmla="*/ 1 h 416"/>
                <a:gd name="T16" fmla="*/ 1 w 314"/>
                <a:gd name="T17" fmla="*/ 1 h 416"/>
                <a:gd name="T18" fmla="*/ 1 w 314"/>
                <a:gd name="T19" fmla="*/ 1 h 416"/>
                <a:gd name="T20" fmla="*/ 1 w 314"/>
                <a:gd name="T21" fmla="*/ 1 h 416"/>
                <a:gd name="T22" fmla="*/ 0 w 314"/>
                <a:gd name="T23" fmla="*/ 1 h 416"/>
                <a:gd name="T24" fmla="*/ 1 w 314"/>
                <a:gd name="T25" fmla="*/ 1 h 416"/>
                <a:gd name="T26" fmla="*/ 1 w 314"/>
                <a:gd name="T27" fmla="*/ 1 h 416"/>
                <a:gd name="T28" fmla="*/ 1 w 314"/>
                <a:gd name="T29" fmla="*/ 1 h 416"/>
                <a:gd name="T30" fmla="*/ 1 w 314"/>
                <a:gd name="T31" fmla="*/ 1 h 416"/>
                <a:gd name="T32" fmla="*/ 1 w 314"/>
                <a:gd name="T33" fmla="*/ 2 h 416"/>
                <a:gd name="T34" fmla="*/ 1 w 314"/>
                <a:gd name="T35" fmla="*/ 2 h 416"/>
                <a:gd name="T36" fmla="*/ 2 w 314"/>
                <a:gd name="T37" fmla="*/ 2 h 416"/>
                <a:gd name="T38" fmla="*/ 2 w 314"/>
                <a:gd name="T39" fmla="*/ 2 h 416"/>
                <a:gd name="T40" fmla="*/ 2 w 314"/>
                <a:gd name="T41" fmla="*/ 2 h 416"/>
                <a:gd name="T42" fmla="*/ 2 w 314"/>
                <a:gd name="T43" fmla="*/ 2 h 416"/>
                <a:gd name="T44" fmla="*/ 2 w 314"/>
                <a:gd name="T45" fmla="*/ 2 h 416"/>
                <a:gd name="T46" fmla="*/ 3 w 314"/>
                <a:gd name="T47" fmla="*/ 2 h 416"/>
                <a:gd name="T48" fmla="*/ 3 w 314"/>
                <a:gd name="T49" fmla="*/ 2 h 416"/>
                <a:gd name="T50" fmla="*/ 3 w 314"/>
                <a:gd name="T51" fmla="*/ 2 h 416"/>
                <a:gd name="T52" fmla="*/ 3 w 314"/>
                <a:gd name="T53" fmla="*/ 1 h 416"/>
                <a:gd name="T54" fmla="*/ 3 w 314"/>
                <a:gd name="T55" fmla="*/ 1 h 416"/>
                <a:gd name="T56" fmla="*/ 3 w 314"/>
                <a:gd name="T57" fmla="*/ 1 h 416"/>
                <a:gd name="T58" fmla="*/ 3 w 314"/>
                <a:gd name="T59" fmla="*/ 1 h 416"/>
                <a:gd name="T60" fmla="*/ 3 w 314"/>
                <a:gd name="T61" fmla="*/ 1 h 416"/>
                <a:gd name="T62" fmla="*/ 3 w 314"/>
                <a:gd name="T63" fmla="*/ 1 h 416"/>
                <a:gd name="T64" fmla="*/ 4 w 314"/>
                <a:gd name="T65" fmla="*/ 1 h 416"/>
                <a:gd name="T66" fmla="*/ 4 w 314"/>
                <a:gd name="T67" fmla="*/ 1 h 416"/>
                <a:gd name="T68" fmla="*/ 4 w 314"/>
                <a:gd name="T69" fmla="*/ 1 h 416"/>
                <a:gd name="T70" fmla="*/ 3 w 314"/>
                <a:gd name="T71" fmla="*/ 1 h 416"/>
                <a:gd name="T72" fmla="*/ 3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a:solidFill>
                <a:srgbClr val="000000"/>
              </a:solidFill>
              <a:round/>
              <a:headEnd/>
              <a:tailEnd/>
            </a:ln>
          </p:spPr>
          <p:txBody>
            <a:bodyPr/>
            <a:lstStyle/>
            <a:p>
              <a:endParaRPr lang="en-US"/>
            </a:p>
          </p:txBody>
        </p:sp>
        <p:sp>
          <p:nvSpPr>
            <p:cNvPr id="60599" name="Freeform 182"/>
            <p:cNvSpPr>
              <a:spLocks/>
            </p:cNvSpPr>
            <p:nvPr/>
          </p:nvSpPr>
          <p:spPr bwMode="auto">
            <a:xfrm>
              <a:off x="4499" y="2666"/>
              <a:ext cx="100" cy="182"/>
            </a:xfrm>
            <a:custGeom>
              <a:avLst/>
              <a:gdLst>
                <a:gd name="T0" fmla="*/ 1 w 135"/>
                <a:gd name="T1" fmla="*/ 0 h 263"/>
                <a:gd name="T2" fmla="*/ 1 w 135"/>
                <a:gd name="T3" fmla="*/ 1 h 263"/>
                <a:gd name="T4" fmla="*/ 1 w 135"/>
                <a:gd name="T5" fmla="*/ 1 h 263"/>
                <a:gd name="T6" fmla="*/ 1 w 135"/>
                <a:gd name="T7" fmla="*/ 1 h 263"/>
                <a:gd name="T8" fmla="*/ 1 w 135"/>
                <a:gd name="T9" fmla="*/ 1 h 263"/>
                <a:gd name="T10" fmla="*/ 1 w 135"/>
                <a:gd name="T11" fmla="*/ 1 h 263"/>
                <a:gd name="T12" fmla="*/ 1 w 135"/>
                <a:gd name="T13" fmla="*/ 1 h 263"/>
                <a:gd name="T14" fmla="*/ 1 w 135"/>
                <a:gd name="T15" fmla="*/ 1 h 263"/>
                <a:gd name="T16" fmla="*/ 0 w 135"/>
                <a:gd name="T17" fmla="*/ 1 h 263"/>
                <a:gd name="T18" fmla="*/ 0 w 135"/>
                <a:gd name="T19" fmla="*/ 1 h 263"/>
                <a:gd name="T20" fmla="*/ 1 w 135"/>
                <a:gd name="T21" fmla="*/ 1 h 263"/>
                <a:gd name="T22" fmla="*/ 1 w 135"/>
                <a:gd name="T23" fmla="*/ 1 h 263"/>
                <a:gd name="T24" fmla="*/ 1 w 135"/>
                <a:gd name="T25" fmla="*/ 1 h 263"/>
                <a:gd name="T26" fmla="*/ 1 w 135"/>
                <a:gd name="T27" fmla="*/ 1 h 263"/>
                <a:gd name="T28" fmla="*/ 2 w 135"/>
                <a:gd name="T29" fmla="*/ 1 h 263"/>
                <a:gd name="T30" fmla="*/ 1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a:solidFill>
                <a:srgbClr val="000000"/>
              </a:solidFill>
              <a:round/>
              <a:headEnd/>
              <a:tailEnd/>
            </a:ln>
          </p:spPr>
          <p:txBody>
            <a:bodyPr/>
            <a:lstStyle/>
            <a:p>
              <a:endParaRPr lang="en-US"/>
            </a:p>
          </p:txBody>
        </p:sp>
        <p:sp>
          <p:nvSpPr>
            <p:cNvPr id="60600" name="Freeform 183"/>
            <p:cNvSpPr>
              <a:spLocks/>
            </p:cNvSpPr>
            <p:nvPr/>
          </p:nvSpPr>
          <p:spPr bwMode="auto">
            <a:xfrm>
              <a:off x="4084" y="2720"/>
              <a:ext cx="175" cy="171"/>
            </a:xfrm>
            <a:custGeom>
              <a:avLst/>
              <a:gdLst>
                <a:gd name="T0" fmla="*/ 1 w 239"/>
                <a:gd name="T1" fmla="*/ 0 h 247"/>
                <a:gd name="T2" fmla="*/ 0 w 239"/>
                <a:gd name="T3" fmla="*/ 1 h 247"/>
                <a:gd name="T4" fmla="*/ 1 w 239"/>
                <a:gd name="T5" fmla="*/ 1 h 247"/>
                <a:gd name="T6" fmla="*/ 1 w 239"/>
                <a:gd name="T7" fmla="*/ 1 h 247"/>
                <a:gd name="T8" fmla="*/ 1 w 239"/>
                <a:gd name="T9" fmla="*/ 1 h 247"/>
                <a:gd name="T10" fmla="*/ 1 w 239"/>
                <a:gd name="T11" fmla="*/ 1 h 247"/>
                <a:gd name="T12" fmla="*/ 1 w 239"/>
                <a:gd name="T13" fmla="*/ 1 h 247"/>
                <a:gd name="T14" fmla="*/ 1 w 239"/>
                <a:gd name="T15" fmla="*/ 1 h 247"/>
                <a:gd name="T16" fmla="*/ 2 w 239"/>
                <a:gd name="T17" fmla="*/ 1 h 247"/>
                <a:gd name="T18" fmla="*/ 2 w 239"/>
                <a:gd name="T19" fmla="*/ 1 h 247"/>
                <a:gd name="T20" fmla="*/ 2 w 239"/>
                <a:gd name="T21" fmla="*/ 1 h 247"/>
                <a:gd name="T22" fmla="*/ 2 w 239"/>
                <a:gd name="T23" fmla="*/ 1 h 247"/>
                <a:gd name="T24" fmla="*/ 2 w 239"/>
                <a:gd name="T25" fmla="*/ 1 h 247"/>
                <a:gd name="T26" fmla="*/ 2 w 239"/>
                <a:gd name="T27" fmla="*/ 1 h 247"/>
                <a:gd name="T28" fmla="*/ 3 w 239"/>
                <a:gd name="T29" fmla="*/ 1 h 247"/>
                <a:gd name="T30" fmla="*/ 3 w 239"/>
                <a:gd name="T31" fmla="*/ 1 h 247"/>
                <a:gd name="T32" fmla="*/ 3 w 239"/>
                <a:gd name="T33" fmla="*/ 1 h 247"/>
                <a:gd name="T34" fmla="*/ 2 w 239"/>
                <a:gd name="T35" fmla="*/ 1 h 247"/>
                <a:gd name="T36" fmla="*/ 1 w 239"/>
                <a:gd name="T37" fmla="*/ 1 h 247"/>
                <a:gd name="T38" fmla="*/ 1 w 239"/>
                <a:gd name="T39" fmla="*/ 1 h 247"/>
                <a:gd name="T40" fmla="*/ 1 w 239"/>
                <a:gd name="T41" fmla="*/ 0 h 247"/>
                <a:gd name="T42" fmla="*/ 1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a:solidFill>
                <a:srgbClr val="000000"/>
              </a:solidFill>
              <a:round/>
              <a:headEnd/>
              <a:tailEnd/>
            </a:ln>
          </p:spPr>
          <p:txBody>
            <a:bodyPr/>
            <a:lstStyle/>
            <a:p>
              <a:endParaRPr lang="en-US"/>
            </a:p>
          </p:txBody>
        </p:sp>
        <p:sp>
          <p:nvSpPr>
            <p:cNvPr id="60601" name="Freeform 184"/>
            <p:cNvSpPr>
              <a:spLocks/>
            </p:cNvSpPr>
            <p:nvPr/>
          </p:nvSpPr>
          <p:spPr bwMode="auto">
            <a:xfrm>
              <a:off x="4148" y="2805"/>
              <a:ext cx="210" cy="171"/>
            </a:xfrm>
            <a:custGeom>
              <a:avLst/>
              <a:gdLst>
                <a:gd name="T0" fmla="*/ 0 w 284"/>
                <a:gd name="T1" fmla="*/ 1 h 246"/>
                <a:gd name="T2" fmla="*/ 0 w 284"/>
                <a:gd name="T3" fmla="*/ 1 h 246"/>
                <a:gd name="T4" fmla="*/ 1 w 284"/>
                <a:gd name="T5" fmla="*/ 1 h 246"/>
                <a:gd name="T6" fmla="*/ 1 w 284"/>
                <a:gd name="T7" fmla="*/ 1 h 246"/>
                <a:gd name="T8" fmla="*/ 1 w 284"/>
                <a:gd name="T9" fmla="*/ 1 h 246"/>
                <a:gd name="T10" fmla="*/ 1 w 284"/>
                <a:gd name="T11" fmla="*/ 1 h 246"/>
                <a:gd name="T12" fmla="*/ 1 w 284"/>
                <a:gd name="T13" fmla="*/ 1 h 246"/>
                <a:gd name="T14" fmla="*/ 1 w 284"/>
                <a:gd name="T15" fmla="*/ 1 h 246"/>
                <a:gd name="T16" fmla="*/ 2 w 284"/>
                <a:gd name="T17" fmla="*/ 1 h 246"/>
                <a:gd name="T18" fmla="*/ 2 w 284"/>
                <a:gd name="T19" fmla="*/ 1 h 246"/>
                <a:gd name="T20" fmla="*/ 2 w 284"/>
                <a:gd name="T21" fmla="*/ 1 h 246"/>
                <a:gd name="T22" fmla="*/ 3 w 284"/>
                <a:gd name="T23" fmla="*/ 1 h 246"/>
                <a:gd name="T24" fmla="*/ 4 w 284"/>
                <a:gd name="T25" fmla="*/ 1 h 246"/>
                <a:gd name="T26" fmla="*/ 4 w 284"/>
                <a:gd name="T27" fmla="*/ 1 h 246"/>
                <a:gd name="T28" fmla="*/ 4 w 284"/>
                <a:gd name="T29" fmla="*/ 1 h 246"/>
                <a:gd name="T30" fmla="*/ 4 w 284"/>
                <a:gd name="T31" fmla="*/ 1 h 246"/>
                <a:gd name="T32" fmla="*/ 4 w 284"/>
                <a:gd name="T33" fmla="*/ 1 h 246"/>
                <a:gd name="T34" fmla="*/ 4 w 284"/>
                <a:gd name="T35" fmla="*/ 1 h 246"/>
                <a:gd name="T36" fmla="*/ 4 w 284"/>
                <a:gd name="T37" fmla="*/ 1 h 246"/>
                <a:gd name="T38" fmla="*/ 4 w 284"/>
                <a:gd name="T39" fmla="*/ 1 h 246"/>
                <a:gd name="T40" fmla="*/ 4 w 284"/>
                <a:gd name="T41" fmla="*/ 1 h 246"/>
                <a:gd name="T42" fmla="*/ 4 w 284"/>
                <a:gd name="T43" fmla="*/ 0 h 246"/>
                <a:gd name="T44" fmla="*/ 4 w 284"/>
                <a:gd name="T45" fmla="*/ 0 h 246"/>
                <a:gd name="T46" fmla="*/ 3 w 284"/>
                <a:gd name="T47" fmla="*/ 0 h 246"/>
                <a:gd name="T48" fmla="*/ 3 w 284"/>
                <a:gd name="T49" fmla="*/ 1 h 246"/>
                <a:gd name="T50" fmla="*/ 3 w 284"/>
                <a:gd name="T51" fmla="*/ 1 h 246"/>
                <a:gd name="T52" fmla="*/ 2 w 284"/>
                <a:gd name="T53" fmla="*/ 1 h 246"/>
                <a:gd name="T54" fmla="*/ 1 w 284"/>
                <a:gd name="T55" fmla="*/ 1 h 246"/>
                <a:gd name="T56" fmla="*/ 1 w 284"/>
                <a:gd name="T57" fmla="*/ 1 h 246"/>
                <a:gd name="T58" fmla="*/ 1 w 284"/>
                <a:gd name="T59" fmla="*/ 1 h 246"/>
                <a:gd name="T60" fmla="*/ 1 w 284"/>
                <a:gd name="T61" fmla="*/ 1 h 246"/>
                <a:gd name="T62" fmla="*/ 1 w 284"/>
                <a:gd name="T63" fmla="*/ 1 h 246"/>
                <a:gd name="T64" fmla="*/ 1 w 284"/>
                <a:gd name="T65" fmla="*/ 1 h 246"/>
                <a:gd name="T66" fmla="*/ 1 w 284"/>
                <a:gd name="T67" fmla="*/ 1 h 246"/>
                <a:gd name="T68" fmla="*/ 0 w 284"/>
                <a:gd name="T69" fmla="*/ 1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a:solidFill>
                <a:srgbClr val="000000"/>
              </a:solidFill>
              <a:round/>
              <a:headEnd/>
              <a:tailEnd/>
            </a:ln>
          </p:spPr>
          <p:txBody>
            <a:bodyPr/>
            <a:lstStyle/>
            <a:p>
              <a:endParaRPr lang="en-US"/>
            </a:p>
          </p:txBody>
        </p:sp>
        <p:sp>
          <p:nvSpPr>
            <p:cNvPr id="60602" name="Freeform 185"/>
            <p:cNvSpPr>
              <a:spLocks/>
            </p:cNvSpPr>
            <p:nvPr/>
          </p:nvSpPr>
          <p:spPr bwMode="auto">
            <a:xfrm>
              <a:off x="4280" y="2891"/>
              <a:ext cx="34" cy="22"/>
            </a:xfrm>
            <a:custGeom>
              <a:avLst/>
              <a:gdLst>
                <a:gd name="T0" fmla="*/ 1 w 46"/>
                <a:gd name="T1" fmla="*/ 0 h 31"/>
                <a:gd name="T2" fmla="*/ 1 w 46"/>
                <a:gd name="T3" fmla="*/ 0 h 31"/>
                <a:gd name="T4" fmla="*/ 0 w 46"/>
                <a:gd name="T5" fmla="*/ 1 h 31"/>
                <a:gd name="T6" fmla="*/ 0 w 46"/>
                <a:gd name="T7" fmla="*/ 1 h 31"/>
                <a:gd name="T8" fmla="*/ 1 w 46"/>
                <a:gd name="T9" fmla="*/ 1 h 31"/>
                <a:gd name="T10" fmla="*/ 1 w 46"/>
                <a:gd name="T11" fmla="*/ 1 h 31"/>
                <a:gd name="T12" fmla="*/ 1 w 46"/>
                <a:gd name="T13" fmla="*/ 1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a:solidFill>
                <a:srgbClr val="000000"/>
              </a:solidFill>
              <a:round/>
              <a:headEnd/>
              <a:tailEnd/>
            </a:ln>
          </p:spPr>
          <p:txBody>
            <a:bodyPr/>
            <a:lstStyle/>
            <a:p>
              <a:endParaRPr lang="en-US"/>
            </a:p>
          </p:txBody>
        </p:sp>
        <p:sp>
          <p:nvSpPr>
            <p:cNvPr id="60603" name="Freeform 186"/>
            <p:cNvSpPr>
              <a:spLocks/>
            </p:cNvSpPr>
            <p:nvPr/>
          </p:nvSpPr>
          <p:spPr bwMode="auto">
            <a:xfrm>
              <a:off x="4322" y="2848"/>
              <a:ext cx="24" cy="22"/>
            </a:xfrm>
            <a:custGeom>
              <a:avLst/>
              <a:gdLst>
                <a:gd name="T0" fmla="*/ 2 w 32"/>
                <a:gd name="T1" fmla="*/ 1 h 32"/>
                <a:gd name="T2" fmla="*/ 2 w 32"/>
                <a:gd name="T3" fmla="*/ 0 h 32"/>
                <a:gd name="T4" fmla="*/ 2 w 32"/>
                <a:gd name="T5" fmla="*/ 0 h 32"/>
                <a:gd name="T6" fmla="*/ 0 w 32"/>
                <a:gd name="T7" fmla="*/ 1 h 32"/>
                <a:gd name="T8" fmla="*/ 2 w 32"/>
                <a:gd name="T9" fmla="*/ 1 h 32"/>
                <a:gd name="T10" fmla="*/ 2 w 32"/>
                <a:gd name="T11" fmla="*/ 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12700" cap="rnd">
              <a:solidFill>
                <a:srgbClr val="000000"/>
              </a:solidFill>
              <a:round/>
              <a:headEnd/>
              <a:tailEnd/>
            </a:ln>
          </p:spPr>
          <p:txBody>
            <a:bodyPr/>
            <a:lstStyle/>
            <a:p>
              <a:endParaRPr lang="en-US"/>
            </a:p>
          </p:txBody>
        </p:sp>
        <p:sp>
          <p:nvSpPr>
            <p:cNvPr id="60604" name="Freeform 187"/>
            <p:cNvSpPr>
              <a:spLocks/>
            </p:cNvSpPr>
            <p:nvPr/>
          </p:nvSpPr>
          <p:spPr bwMode="auto">
            <a:xfrm>
              <a:off x="4194" y="2741"/>
              <a:ext cx="120" cy="120"/>
            </a:xfrm>
            <a:custGeom>
              <a:avLst/>
              <a:gdLst>
                <a:gd name="T0" fmla="*/ 2 w 165"/>
                <a:gd name="T1" fmla="*/ 1 h 170"/>
                <a:gd name="T2" fmla="*/ 1 w 165"/>
                <a:gd name="T3" fmla="*/ 1 h 170"/>
                <a:gd name="T4" fmla="*/ 1 w 165"/>
                <a:gd name="T5" fmla="*/ 1 h 170"/>
                <a:gd name="T6" fmla="*/ 1 w 165"/>
                <a:gd name="T7" fmla="*/ 1 h 170"/>
                <a:gd name="T8" fmla="*/ 1 w 165"/>
                <a:gd name="T9" fmla="*/ 1 h 170"/>
                <a:gd name="T10" fmla="*/ 1 w 165"/>
                <a:gd name="T11" fmla="*/ 0 h 170"/>
                <a:gd name="T12" fmla="*/ 1 w 165"/>
                <a:gd name="T13" fmla="*/ 0 h 170"/>
                <a:gd name="T14" fmla="*/ 1 w 165"/>
                <a:gd name="T15" fmla="*/ 1 h 170"/>
                <a:gd name="T16" fmla="*/ 1 w 165"/>
                <a:gd name="T17" fmla="*/ 1 h 170"/>
                <a:gd name="T18" fmla="*/ 0 w 165"/>
                <a:gd name="T19" fmla="*/ 1 h 170"/>
                <a:gd name="T20" fmla="*/ 0 w 165"/>
                <a:gd name="T21" fmla="*/ 1 h 170"/>
                <a:gd name="T22" fmla="*/ 1 w 165"/>
                <a:gd name="T23" fmla="*/ 1 h 170"/>
                <a:gd name="T24" fmla="*/ 1 w 165"/>
                <a:gd name="T25" fmla="*/ 1 h 170"/>
                <a:gd name="T26" fmla="*/ 1 w 165"/>
                <a:gd name="T27" fmla="*/ 1 h 170"/>
                <a:gd name="T28" fmla="*/ 1 w 165"/>
                <a:gd name="T29" fmla="*/ 1 h 170"/>
                <a:gd name="T30" fmla="*/ 1 w 165"/>
                <a:gd name="T31" fmla="*/ 1 h 170"/>
                <a:gd name="T32" fmla="*/ 1 w 165"/>
                <a:gd name="T33" fmla="*/ 1 h 170"/>
                <a:gd name="T34" fmla="*/ 2 w 165"/>
                <a:gd name="T35" fmla="*/ 1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a:solidFill>
                <a:srgbClr val="000000"/>
              </a:solidFill>
              <a:round/>
              <a:headEnd/>
              <a:tailEnd/>
            </a:ln>
          </p:spPr>
          <p:txBody>
            <a:bodyPr/>
            <a:lstStyle/>
            <a:p>
              <a:endParaRPr lang="en-US"/>
            </a:p>
          </p:txBody>
        </p:sp>
        <p:sp>
          <p:nvSpPr>
            <p:cNvPr id="60605" name="Freeform 188"/>
            <p:cNvSpPr>
              <a:spLocks/>
            </p:cNvSpPr>
            <p:nvPr/>
          </p:nvSpPr>
          <p:spPr bwMode="auto">
            <a:xfrm>
              <a:off x="4333" y="2644"/>
              <a:ext cx="123" cy="226"/>
            </a:xfrm>
            <a:custGeom>
              <a:avLst/>
              <a:gdLst>
                <a:gd name="T0" fmla="*/ 2 w 166"/>
                <a:gd name="T1" fmla="*/ 0 h 324"/>
                <a:gd name="T2" fmla="*/ 1 w 166"/>
                <a:gd name="T3" fmla="*/ 1 h 324"/>
                <a:gd name="T4" fmla="*/ 1 w 166"/>
                <a:gd name="T5" fmla="*/ 1 h 324"/>
                <a:gd name="T6" fmla="*/ 1 w 166"/>
                <a:gd name="T7" fmla="*/ 1 h 324"/>
                <a:gd name="T8" fmla="*/ 1 w 166"/>
                <a:gd name="T9" fmla="*/ 1 h 324"/>
                <a:gd name="T10" fmla="*/ 1 w 166"/>
                <a:gd name="T11" fmla="*/ 1 h 324"/>
                <a:gd name="T12" fmla="*/ 1 w 166"/>
                <a:gd name="T13" fmla="*/ 1 h 324"/>
                <a:gd name="T14" fmla="*/ 1 w 166"/>
                <a:gd name="T15" fmla="*/ 1 h 324"/>
                <a:gd name="T16" fmla="*/ 1 w 166"/>
                <a:gd name="T17" fmla="*/ 1 h 324"/>
                <a:gd name="T18" fmla="*/ 1 w 166"/>
                <a:gd name="T19" fmla="*/ 1 h 324"/>
                <a:gd name="T20" fmla="*/ 1 w 166"/>
                <a:gd name="T21" fmla="*/ 1 h 324"/>
                <a:gd name="T22" fmla="*/ 1 w 166"/>
                <a:gd name="T23" fmla="*/ 1 h 324"/>
                <a:gd name="T24" fmla="*/ 1 w 166"/>
                <a:gd name="T25" fmla="*/ 1 h 324"/>
                <a:gd name="T26" fmla="*/ 0 w 166"/>
                <a:gd name="T27" fmla="*/ 1 h 324"/>
                <a:gd name="T28" fmla="*/ 1 w 166"/>
                <a:gd name="T29" fmla="*/ 1 h 324"/>
                <a:gd name="T30" fmla="*/ 1 w 166"/>
                <a:gd name="T31" fmla="*/ 1 h 324"/>
                <a:gd name="T32" fmla="*/ 1 w 166"/>
                <a:gd name="T33" fmla="*/ 1 h 324"/>
                <a:gd name="T34" fmla="*/ 1 w 166"/>
                <a:gd name="T35" fmla="*/ 1 h 324"/>
                <a:gd name="T36" fmla="*/ 1 w 166"/>
                <a:gd name="T37" fmla="*/ 1 h 324"/>
                <a:gd name="T38" fmla="*/ 1 w 166"/>
                <a:gd name="T39" fmla="*/ 2 h 324"/>
                <a:gd name="T40" fmla="*/ 1 w 166"/>
                <a:gd name="T41" fmla="*/ 2 h 324"/>
                <a:gd name="T42" fmla="*/ 1 w 166"/>
                <a:gd name="T43" fmla="*/ 2 h 324"/>
                <a:gd name="T44" fmla="*/ 1 w 166"/>
                <a:gd name="T45" fmla="*/ 2 h 324"/>
                <a:gd name="T46" fmla="*/ 1 w 166"/>
                <a:gd name="T47" fmla="*/ 1 h 324"/>
                <a:gd name="T48" fmla="*/ 1 w 166"/>
                <a:gd name="T49" fmla="*/ 1 h 324"/>
                <a:gd name="T50" fmla="*/ 1 w 166"/>
                <a:gd name="T51" fmla="*/ 1 h 324"/>
                <a:gd name="T52" fmla="*/ 1 w 166"/>
                <a:gd name="T53" fmla="*/ 1 h 324"/>
                <a:gd name="T54" fmla="*/ 2 w 166"/>
                <a:gd name="T55" fmla="*/ 1 h 324"/>
                <a:gd name="T56" fmla="*/ 2 w 166"/>
                <a:gd name="T57" fmla="*/ 1 h 324"/>
                <a:gd name="T58" fmla="*/ 2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a:solidFill>
                <a:srgbClr val="000000"/>
              </a:solidFill>
              <a:round/>
              <a:headEnd/>
              <a:tailEnd/>
            </a:ln>
          </p:spPr>
          <p:txBody>
            <a:bodyPr/>
            <a:lstStyle/>
            <a:p>
              <a:endParaRPr lang="en-US"/>
            </a:p>
          </p:txBody>
        </p:sp>
        <p:sp>
          <p:nvSpPr>
            <p:cNvPr id="60606" name="Freeform 189"/>
            <p:cNvSpPr>
              <a:spLocks/>
            </p:cNvSpPr>
            <p:nvPr/>
          </p:nvSpPr>
          <p:spPr bwMode="auto">
            <a:xfrm>
              <a:off x="4258" y="2698"/>
              <a:ext cx="100" cy="109"/>
            </a:xfrm>
            <a:custGeom>
              <a:avLst/>
              <a:gdLst>
                <a:gd name="T0" fmla="*/ 1 w 134"/>
                <a:gd name="T1" fmla="*/ 1 h 155"/>
                <a:gd name="T2" fmla="*/ 1 w 134"/>
                <a:gd name="T3" fmla="*/ 0 h 155"/>
                <a:gd name="T4" fmla="*/ 1 w 134"/>
                <a:gd name="T5" fmla="*/ 1 h 155"/>
                <a:gd name="T6" fmla="*/ 1 w 134"/>
                <a:gd name="T7" fmla="*/ 1 h 155"/>
                <a:gd name="T8" fmla="*/ 1 w 134"/>
                <a:gd name="T9" fmla="*/ 1 h 155"/>
                <a:gd name="T10" fmla="*/ 0 w 134"/>
                <a:gd name="T11" fmla="*/ 1 h 155"/>
                <a:gd name="T12" fmla="*/ 1 w 134"/>
                <a:gd name="T13" fmla="*/ 1 h 155"/>
                <a:gd name="T14" fmla="*/ 1 w 134"/>
                <a:gd name="T15" fmla="*/ 1 h 155"/>
                <a:gd name="T16" fmla="*/ 1 w 134"/>
                <a:gd name="T17" fmla="*/ 1 h 155"/>
                <a:gd name="T18" fmla="*/ 1 w 134"/>
                <a:gd name="T19" fmla="*/ 1 h 155"/>
                <a:gd name="T20" fmla="*/ 1 w 134"/>
                <a:gd name="T21" fmla="*/ 1 h 155"/>
                <a:gd name="T22" fmla="*/ 1 w 134"/>
                <a:gd name="T23" fmla="*/ 1 h 155"/>
                <a:gd name="T24" fmla="*/ 2 w 134"/>
                <a:gd name="T25" fmla="*/ 1 h 155"/>
                <a:gd name="T26" fmla="*/ 2 w 134"/>
                <a:gd name="T27" fmla="*/ 1 h 155"/>
                <a:gd name="T28" fmla="*/ 2 w 134"/>
                <a:gd name="T29" fmla="*/ 1 h 155"/>
                <a:gd name="T30" fmla="*/ 2 w 134"/>
                <a:gd name="T31" fmla="*/ 1 h 155"/>
                <a:gd name="T32" fmla="*/ 1 w 134"/>
                <a:gd name="T33" fmla="*/ 1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a:solidFill>
                <a:srgbClr val="000000"/>
              </a:solidFill>
              <a:round/>
              <a:headEnd/>
              <a:tailEnd/>
            </a:ln>
          </p:spPr>
          <p:txBody>
            <a:bodyPr/>
            <a:lstStyle/>
            <a:p>
              <a:endParaRPr lang="en-US"/>
            </a:p>
          </p:txBody>
        </p:sp>
        <p:sp>
          <p:nvSpPr>
            <p:cNvPr id="60607" name="Oval 190"/>
            <p:cNvSpPr>
              <a:spLocks noChangeArrowheads="1"/>
            </p:cNvSpPr>
            <p:nvPr/>
          </p:nvSpPr>
          <p:spPr bwMode="auto">
            <a:xfrm>
              <a:off x="4620" y="2741"/>
              <a:ext cx="10"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608" name="Oval 191"/>
            <p:cNvSpPr>
              <a:spLocks noChangeArrowheads="1"/>
            </p:cNvSpPr>
            <p:nvPr/>
          </p:nvSpPr>
          <p:spPr bwMode="auto">
            <a:xfrm>
              <a:off x="4608" y="2763"/>
              <a:ext cx="11" cy="9"/>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609" name="Freeform 192"/>
            <p:cNvSpPr>
              <a:spLocks/>
            </p:cNvSpPr>
            <p:nvPr/>
          </p:nvSpPr>
          <p:spPr bwMode="auto">
            <a:xfrm>
              <a:off x="4608" y="2762"/>
              <a:ext cx="13" cy="11"/>
            </a:xfrm>
            <a:custGeom>
              <a:avLst/>
              <a:gdLst>
                <a:gd name="T0" fmla="*/ 2 w 17"/>
                <a:gd name="T1" fmla="*/ 0 h 17"/>
                <a:gd name="T2" fmla="*/ 0 w 17"/>
                <a:gd name="T3" fmla="*/ 0 h 17"/>
                <a:gd name="T4" fmla="*/ 2 w 17"/>
                <a:gd name="T5" fmla="*/ 1 h 17"/>
                <a:gd name="T6" fmla="*/ 2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12700" cap="rnd">
              <a:solidFill>
                <a:srgbClr val="000000"/>
              </a:solidFill>
              <a:round/>
              <a:headEnd/>
              <a:tailEnd/>
            </a:ln>
          </p:spPr>
          <p:txBody>
            <a:bodyPr/>
            <a:lstStyle/>
            <a:p>
              <a:endParaRPr lang="en-US"/>
            </a:p>
          </p:txBody>
        </p:sp>
        <p:sp>
          <p:nvSpPr>
            <p:cNvPr id="60610" name="Line 193"/>
            <p:cNvSpPr>
              <a:spLocks noChangeShapeType="1"/>
            </p:cNvSpPr>
            <p:nvPr/>
          </p:nvSpPr>
          <p:spPr bwMode="auto">
            <a:xfrm>
              <a:off x="4630" y="2741"/>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11" name="Line 194"/>
            <p:cNvSpPr>
              <a:spLocks noChangeShapeType="1"/>
            </p:cNvSpPr>
            <p:nvPr/>
          </p:nvSpPr>
          <p:spPr bwMode="auto">
            <a:xfrm>
              <a:off x="4379" y="2091"/>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12" name="Line 195"/>
            <p:cNvSpPr>
              <a:spLocks noChangeShapeType="1"/>
            </p:cNvSpPr>
            <p:nvPr/>
          </p:nvSpPr>
          <p:spPr bwMode="auto">
            <a:xfrm>
              <a:off x="4379" y="2091"/>
              <a:ext cx="0" cy="9"/>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13" name="Line 196"/>
            <p:cNvSpPr>
              <a:spLocks noChangeShapeType="1"/>
            </p:cNvSpPr>
            <p:nvPr/>
          </p:nvSpPr>
          <p:spPr bwMode="auto">
            <a:xfrm>
              <a:off x="4391" y="209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14" name="Freeform 197"/>
            <p:cNvSpPr>
              <a:spLocks/>
            </p:cNvSpPr>
            <p:nvPr/>
          </p:nvSpPr>
          <p:spPr bwMode="auto">
            <a:xfrm>
              <a:off x="4488" y="2336"/>
              <a:ext cx="22" cy="22"/>
            </a:xfrm>
            <a:custGeom>
              <a:avLst/>
              <a:gdLst>
                <a:gd name="T0" fmla="*/ 1 w 31"/>
                <a:gd name="T1" fmla="*/ 0 h 31"/>
                <a:gd name="T2" fmla="*/ 0 w 31"/>
                <a:gd name="T3" fmla="*/ 0 h 31"/>
                <a:gd name="T4" fmla="*/ 0 w 31"/>
                <a:gd name="T5" fmla="*/ 1 h 31"/>
                <a:gd name="T6" fmla="*/ 0 w 31"/>
                <a:gd name="T7" fmla="*/ 1 h 31"/>
                <a:gd name="T8" fmla="*/ 1 w 31"/>
                <a:gd name="T9" fmla="*/ 1 h 31"/>
                <a:gd name="T10" fmla="*/ 1 w 31"/>
                <a:gd name="T11" fmla="*/ 1 h 31"/>
                <a:gd name="T12" fmla="*/ 1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60615" name="Freeform 198"/>
            <p:cNvSpPr>
              <a:spLocks/>
            </p:cNvSpPr>
            <p:nvPr/>
          </p:nvSpPr>
          <p:spPr bwMode="auto">
            <a:xfrm>
              <a:off x="4367" y="2261"/>
              <a:ext cx="199" cy="194"/>
            </a:xfrm>
            <a:custGeom>
              <a:avLst/>
              <a:gdLst>
                <a:gd name="T0" fmla="*/ 2 w 270"/>
                <a:gd name="T1" fmla="*/ 1 h 278"/>
                <a:gd name="T2" fmla="*/ 2 w 270"/>
                <a:gd name="T3" fmla="*/ 1 h 278"/>
                <a:gd name="T4" fmla="*/ 2 w 270"/>
                <a:gd name="T5" fmla="*/ 1 h 278"/>
                <a:gd name="T6" fmla="*/ 1 w 270"/>
                <a:gd name="T7" fmla="*/ 1 h 278"/>
                <a:gd name="T8" fmla="*/ 1 w 270"/>
                <a:gd name="T9" fmla="*/ 0 h 278"/>
                <a:gd name="T10" fmla="*/ 1 w 270"/>
                <a:gd name="T11" fmla="*/ 1 h 278"/>
                <a:gd name="T12" fmla="*/ 1 w 270"/>
                <a:gd name="T13" fmla="*/ 1 h 278"/>
                <a:gd name="T14" fmla="*/ 1 w 270"/>
                <a:gd name="T15" fmla="*/ 1 h 278"/>
                <a:gd name="T16" fmla="*/ 1 w 270"/>
                <a:gd name="T17" fmla="*/ 1 h 278"/>
                <a:gd name="T18" fmla="*/ 1 w 270"/>
                <a:gd name="T19" fmla="*/ 1 h 278"/>
                <a:gd name="T20" fmla="*/ 1 w 270"/>
                <a:gd name="T21" fmla="*/ 1 h 278"/>
                <a:gd name="T22" fmla="*/ 0 w 270"/>
                <a:gd name="T23" fmla="*/ 1 h 278"/>
                <a:gd name="T24" fmla="*/ 1 w 270"/>
                <a:gd name="T25" fmla="*/ 1 h 278"/>
                <a:gd name="T26" fmla="*/ 1 w 270"/>
                <a:gd name="T27" fmla="*/ 1 h 278"/>
                <a:gd name="T28" fmla="*/ 1 w 270"/>
                <a:gd name="T29" fmla="*/ 1 h 278"/>
                <a:gd name="T30" fmla="*/ 1 w 270"/>
                <a:gd name="T31" fmla="*/ 1 h 278"/>
                <a:gd name="T32" fmla="*/ 2 w 270"/>
                <a:gd name="T33" fmla="*/ 1 h 278"/>
                <a:gd name="T34" fmla="*/ 2 w 270"/>
                <a:gd name="T35" fmla="*/ 1 h 278"/>
                <a:gd name="T36" fmla="*/ 2 w 270"/>
                <a:gd name="T37" fmla="*/ 1 h 278"/>
                <a:gd name="T38" fmla="*/ 2 w 270"/>
                <a:gd name="T39" fmla="*/ 1 h 278"/>
                <a:gd name="T40" fmla="*/ 3 w 270"/>
                <a:gd name="T41" fmla="*/ 1 h 278"/>
                <a:gd name="T42" fmla="*/ 4 w 270"/>
                <a:gd name="T43" fmla="*/ 1 h 278"/>
                <a:gd name="T44" fmla="*/ 3 w 270"/>
                <a:gd name="T45" fmla="*/ 1 h 278"/>
                <a:gd name="T46" fmla="*/ 3 w 270"/>
                <a:gd name="T47" fmla="*/ 1 h 278"/>
                <a:gd name="T48" fmla="*/ 2 w 270"/>
                <a:gd name="T49" fmla="*/ 1 h 278"/>
                <a:gd name="T50" fmla="*/ 2 w 270"/>
                <a:gd name="T51" fmla="*/ 1 h 278"/>
                <a:gd name="T52" fmla="*/ 2 w 270"/>
                <a:gd name="T53" fmla="*/ 1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a:solidFill>
                <a:srgbClr val="000000"/>
              </a:solidFill>
              <a:round/>
              <a:headEnd/>
              <a:tailEnd/>
            </a:ln>
          </p:spPr>
          <p:txBody>
            <a:bodyPr/>
            <a:lstStyle/>
            <a:p>
              <a:endParaRPr lang="en-US"/>
            </a:p>
          </p:txBody>
        </p:sp>
        <p:sp>
          <p:nvSpPr>
            <p:cNvPr id="60616" name="Freeform 199"/>
            <p:cNvSpPr>
              <a:spLocks/>
            </p:cNvSpPr>
            <p:nvPr/>
          </p:nvSpPr>
          <p:spPr bwMode="auto">
            <a:xfrm>
              <a:off x="4322" y="2506"/>
              <a:ext cx="134" cy="151"/>
            </a:xfrm>
            <a:custGeom>
              <a:avLst/>
              <a:gdLst>
                <a:gd name="T0" fmla="*/ 3 w 181"/>
                <a:gd name="T1" fmla="*/ 1 h 216"/>
                <a:gd name="T2" fmla="*/ 2 w 181"/>
                <a:gd name="T3" fmla="*/ 1 h 216"/>
                <a:gd name="T4" fmla="*/ 2 w 181"/>
                <a:gd name="T5" fmla="*/ 1 h 216"/>
                <a:gd name="T6" fmla="*/ 1 w 181"/>
                <a:gd name="T7" fmla="*/ 0 h 216"/>
                <a:gd name="T8" fmla="*/ 1 w 181"/>
                <a:gd name="T9" fmla="*/ 1 h 216"/>
                <a:gd name="T10" fmla="*/ 1 w 181"/>
                <a:gd name="T11" fmla="*/ 1 h 216"/>
                <a:gd name="T12" fmla="*/ 1 w 181"/>
                <a:gd name="T13" fmla="*/ 1 h 216"/>
                <a:gd name="T14" fmla="*/ 1 w 181"/>
                <a:gd name="T15" fmla="*/ 1 h 216"/>
                <a:gd name="T16" fmla="*/ 1 w 181"/>
                <a:gd name="T17" fmla="*/ 1 h 216"/>
                <a:gd name="T18" fmla="*/ 1 w 181"/>
                <a:gd name="T19" fmla="*/ 1 h 216"/>
                <a:gd name="T20" fmla="*/ 1 w 181"/>
                <a:gd name="T21" fmla="*/ 1 h 216"/>
                <a:gd name="T22" fmla="*/ 1 w 181"/>
                <a:gd name="T23" fmla="*/ 1 h 216"/>
                <a:gd name="T24" fmla="*/ 0 w 181"/>
                <a:gd name="T25" fmla="*/ 1 h 216"/>
                <a:gd name="T26" fmla="*/ 1 w 181"/>
                <a:gd name="T27" fmla="*/ 1 h 216"/>
                <a:gd name="T28" fmla="*/ 0 w 181"/>
                <a:gd name="T29" fmla="*/ 1 h 216"/>
                <a:gd name="T30" fmla="*/ 1 w 181"/>
                <a:gd name="T31" fmla="*/ 1 h 216"/>
                <a:gd name="T32" fmla="*/ 1 w 181"/>
                <a:gd name="T33" fmla="*/ 1 h 216"/>
                <a:gd name="T34" fmla="*/ 1 w 181"/>
                <a:gd name="T35" fmla="*/ 1 h 216"/>
                <a:gd name="T36" fmla="*/ 1 w 181"/>
                <a:gd name="T37" fmla="*/ 1 h 216"/>
                <a:gd name="T38" fmla="*/ 1 w 181"/>
                <a:gd name="T39" fmla="*/ 1 h 216"/>
                <a:gd name="T40" fmla="*/ 1 w 181"/>
                <a:gd name="T41" fmla="*/ 1 h 216"/>
                <a:gd name="T42" fmla="*/ 1 w 181"/>
                <a:gd name="T43" fmla="*/ 1 h 216"/>
                <a:gd name="T44" fmla="*/ 3 w 181"/>
                <a:gd name="T45" fmla="*/ 1 h 216"/>
                <a:gd name="T46" fmla="*/ 3 w 181"/>
                <a:gd name="T47" fmla="*/ 1 h 216"/>
                <a:gd name="T48" fmla="*/ 2 w 181"/>
                <a:gd name="T49" fmla="*/ 1 h 216"/>
                <a:gd name="T50" fmla="*/ 3 w 181"/>
                <a:gd name="T51" fmla="*/ 1 h 216"/>
                <a:gd name="T52" fmla="*/ 2 w 181"/>
                <a:gd name="T53" fmla="*/ 1 h 216"/>
                <a:gd name="T54" fmla="*/ 3 w 181"/>
                <a:gd name="T55" fmla="*/ 1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a:solidFill>
                <a:srgbClr val="000000"/>
              </a:solidFill>
              <a:round/>
              <a:headEnd/>
              <a:tailEnd/>
            </a:ln>
          </p:spPr>
          <p:txBody>
            <a:bodyPr/>
            <a:lstStyle/>
            <a:p>
              <a:endParaRPr lang="en-US"/>
            </a:p>
          </p:txBody>
        </p:sp>
        <p:sp>
          <p:nvSpPr>
            <p:cNvPr id="60617" name="Freeform 200"/>
            <p:cNvSpPr>
              <a:spLocks/>
            </p:cNvSpPr>
            <p:nvPr/>
          </p:nvSpPr>
          <p:spPr bwMode="auto">
            <a:xfrm>
              <a:off x="4477" y="2336"/>
              <a:ext cx="131" cy="182"/>
            </a:xfrm>
            <a:custGeom>
              <a:avLst/>
              <a:gdLst>
                <a:gd name="T0" fmla="*/ 2 w 180"/>
                <a:gd name="T1" fmla="*/ 0 h 262"/>
                <a:gd name="T2" fmla="*/ 2 w 180"/>
                <a:gd name="T3" fmla="*/ 0 h 262"/>
                <a:gd name="T4" fmla="*/ 2 w 180"/>
                <a:gd name="T5" fmla="*/ 1 h 262"/>
                <a:gd name="T6" fmla="*/ 1 w 180"/>
                <a:gd name="T7" fmla="*/ 1 h 262"/>
                <a:gd name="T8" fmla="*/ 1 w 180"/>
                <a:gd name="T9" fmla="*/ 1 h 262"/>
                <a:gd name="T10" fmla="*/ 1 w 180"/>
                <a:gd name="T11" fmla="*/ 1 h 262"/>
                <a:gd name="T12" fmla="*/ 1 w 180"/>
                <a:gd name="T13" fmla="*/ 1 h 262"/>
                <a:gd name="T14" fmla="*/ 1 w 180"/>
                <a:gd name="T15" fmla="*/ 1 h 262"/>
                <a:gd name="T16" fmla="*/ 1 w 180"/>
                <a:gd name="T17" fmla="*/ 1 h 262"/>
                <a:gd name="T18" fmla="*/ 1 w 180"/>
                <a:gd name="T19" fmla="*/ 1 h 262"/>
                <a:gd name="T20" fmla="*/ 1 w 180"/>
                <a:gd name="T21" fmla="*/ 1 h 262"/>
                <a:gd name="T22" fmla="*/ 1 w 180"/>
                <a:gd name="T23" fmla="*/ 1 h 262"/>
                <a:gd name="T24" fmla="*/ 1 w 180"/>
                <a:gd name="T25" fmla="*/ 1 h 262"/>
                <a:gd name="T26" fmla="*/ 1 w 180"/>
                <a:gd name="T27" fmla="*/ 1 h 262"/>
                <a:gd name="T28" fmla="*/ 1 w 180"/>
                <a:gd name="T29" fmla="*/ 1 h 262"/>
                <a:gd name="T30" fmla="*/ 0 w 180"/>
                <a:gd name="T31" fmla="*/ 1 h 262"/>
                <a:gd name="T32" fmla="*/ 0 w 180"/>
                <a:gd name="T33" fmla="*/ 1 h 262"/>
                <a:gd name="T34" fmla="*/ 0 w 180"/>
                <a:gd name="T35" fmla="*/ 1 h 262"/>
                <a:gd name="T36" fmla="*/ 1 w 180"/>
                <a:gd name="T37" fmla="*/ 1 h 262"/>
                <a:gd name="T38" fmla="*/ 1 w 180"/>
                <a:gd name="T39" fmla="*/ 1 h 262"/>
                <a:gd name="T40" fmla="*/ 1 w 180"/>
                <a:gd name="T41" fmla="*/ 1 h 262"/>
                <a:gd name="T42" fmla="*/ 1 w 180"/>
                <a:gd name="T43" fmla="*/ 1 h 262"/>
                <a:gd name="T44" fmla="*/ 1 w 180"/>
                <a:gd name="T45" fmla="*/ 1 h 262"/>
                <a:gd name="T46" fmla="*/ 1 w 180"/>
                <a:gd name="T47" fmla="*/ 1 h 262"/>
                <a:gd name="T48" fmla="*/ 2 w 180"/>
                <a:gd name="T49" fmla="*/ 1 h 262"/>
                <a:gd name="T50" fmla="*/ 2 w 180"/>
                <a:gd name="T51" fmla="*/ 1 h 262"/>
                <a:gd name="T52" fmla="*/ 2 w 180"/>
                <a:gd name="T53" fmla="*/ 1 h 262"/>
                <a:gd name="T54" fmla="*/ 2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a:solidFill>
                <a:srgbClr val="000000"/>
              </a:solidFill>
              <a:round/>
              <a:headEnd/>
              <a:tailEnd/>
            </a:ln>
          </p:spPr>
          <p:txBody>
            <a:bodyPr/>
            <a:lstStyle/>
            <a:p>
              <a:endParaRPr lang="en-US"/>
            </a:p>
          </p:txBody>
        </p:sp>
        <p:sp>
          <p:nvSpPr>
            <p:cNvPr id="60618" name="Freeform 201"/>
            <p:cNvSpPr>
              <a:spLocks/>
            </p:cNvSpPr>
            <p:nvPr/>
          </p:nvSpPr>
          <p:spPr bwMode="auto">
            <a:xfrm>
              <a:off x="4379" y="2442"/>
              <a:ext cx="110" cy="118"/>
            </a:xfrm>
            <a:custGeom>
              <a:avLst/>
              <a:gdLst>
                <a:gd name="T0" fmla="*/ 2 w 150"/>
                <a:gd name="T1" fmla="*/ 1 h 170"/>
                <a:gd name="T2" fmla="*/ 1 w 150"/>
                <a:gd name="T3" fmla="*/ 1 h 170"/>
                <a:gd name="T4" fmla="*/ 1 w 150"/>
                <a:gd name="T5" fmla="*/ 1 h 170"/>
                <a:gd name="T6" fmla="*/ 1 w 150"/>
                <a:gd name="T7" fmla="*/ 0 h 170"/>
                <a:gd name="T8" fmla="*/ 1 w 150"/>
                <a:gd name="T9" fmla="*/ 0 h 170"/>
                <a:gd name="T10" fmla="*/ 1 w 150"/>
                <a:gd name="T11" fmla="*/ 1 h 170"/>
                <a:gd name="T12" fmla="*/ 1 w 150"/>
                <a:gd name="T13" fmla="*/ 0 h 170"/>
                <a:gd name="T14" fmla="*/ 1 w 150"/>
                <a:gd name="T15" fmla="*/ 0 h 170"/>
                <a:gd name="T16" fmla="*/ 0 w 150"/>
                <a:gd name="T17" fmla="*/ 0 h 170"/>
                <a:gd name="T18" fmla="*/ 1 w 150"/>
                <a:gd name="T19" fmla="*/ 1 h 170"/>
                <a:gd name="T20" fmla="*/ 1 w 150"/>
                <a:gd name="T21" fmla="*/ 1 h 170"/>
                <a:gd name="T22" fmla="*/ 1 w 150"/>
                <a:gd name="T23" fmla="*/ 1 h 170"/>
                <a:gd name="T24" fmla="*/ 1 w 150"/>
                <a:gd name="T25" fmla="*/ 1 h 170"/>
                <a:gd name="T26" fmla="*/ 1 w 150"/>
                <a:gd name="T27" fmla="*/ 1 h 170"/>
                <a:gd name="T28" fmla="*/ 1 w 150"/>
                <a:gd name="T29" fmla="*/ 1 h 170"/>
                <a:gd name="T30" fmla="*/ 1 w 150"/>
                <a:gd name="T31" fmla="*/ 1 h 170"/>
                <a:gd name="T32" fmla="*/ 1 w 150"/>
                <a:gd name="T33" fmla="*/ 1 h 170"/>
                <a:gd name="T34" fmla="*/ 1 w 150"/>
                <a:gd name="T35" fmla="*/ 1 h 170"/>
                <a:gd name="T36" fmla="*/ 2 w 150"/>
                <a:gd name="T37" fmla="*/ 1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a:solidFill>
                <a:srgbClr val="000000"/>
              </a:solidFill>
              <a:round/>
              <a:headEnd/>
              <a:tailEnd/>
            </a:ln>
          </p:spPr>
          <p:txBody>
            <a:bodyPr/>
            <a:lstStyle/>
            <a:p>
              <a:endParaRPr lang="en-US"/>
            </a:p>
          </p:txBody>
        </p:sp>
        <p:sp>
          <p:nvSpPr>
            <p:cNvPr id="60619" name="Oval 202"/>
            <p:cNvSpPr>
              <a:spLocks noChangeArrowheads="1"/>
            </p:cNvSpPr>
            <p:nvPr/>
          </p:nvSpPr>
          <p:spPr bwMode="auto">
            <a:xfrm>
              <a:off x="4521" y="2635"/>
              <a:ext cx="0" cy="9"/>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620" name="Oval 203"/>
            <p:cNvSpPr>
              <a:spLocks noChangeArrowheads="1"/>
            </p:cNvSpPr>
            <p:nvPr/>
          </p:nvSpPr>
          <p:spPr bwMode="auto">
            <a:xfrm>
              <a:off x="4620" y="2549"/>
              <a:ext cx="1"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621" name="Freeform 204"/>
            <p:cNvSpPr>
              <a:spLocks/>
            </p:cNvSpPr>
            <p:nvPr/>
          </p:nvSpPr>
          <p:spPr bwMode="auto">
            <a:xfrm>
              <a:off x="4499" y="2261"/>
              <a:ext cx="55" cy="64"/>
            </a:xfrm>
            <a:custGeom>
              <a:avLst/>
              <a:gdLst>
                <a:gd name="T0" fmla="*/ 1 w 76"/>
                <a:gd name="T1" fmla="*/ 1 h 93"/>
                <a:gd name="T2" fmla="*/ 1 w 76"/>
                <a:gd name="T3" fmla="*/ 1 h 93"/>
                <a:gd name="T4" fmla="*/ 0 w 76"/>
                <a:gd name="T5" fmla="*/ 1 h 93"/>
                <a:gd name="T6" fmla="*/ 0 w 76"/>
                <a:gd name="T7" fmla="*/ 1 h 93"/>
                <a:gd name="T8" fmla="*/ 1 w 76"/>
                <a:gd name="T9" fmla="*/ 0 h 93"/>
                <a:gd name="T10" fmla="*/ 1 w 76"/>
                <a:gd name="T11" fmla="*/ 1 h 93"/>
                <a:gd name="T12" fmla="*/ 1 w 76"/>
                <a:gd name="T13" fmla="*/ 1 h 93"/>
                <a:gd name="T14" fmla="*/ 1 w 76"/>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a:solidFill>
                <a:srgbClr val="000000"/>
              </a:solidFill>
              <a:round/>
              <a:headEnd/>
              <a:tailEnd/>
            </a:ln>
          </p:spPr>
          <p:txBody>
            <a:bodyPr/>
            <a:lstStyle/>
            <a:p>
              <a:endParaRPr lang="en-US"/>
            </a:p>
          </p:txBody>
        </p:sp>
        <p:sp>
          <p:nvSpPr>
            <p:cNvPr id="60622" name="Line 205"/>
            <p:cNvSpPr>
              <a:spLocks noChangeShapeType="1"/>
            </p:cNvSpPr>
            <p:nvPr/>
          </p:nvSpPr>
          <p:spPr bwMode="auto">
            <a:xfrm>
              <a:off x="4499" y="226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23" name="Line 206"/>
            <p:cNvSpPr>
              <a:spLocks noChangeShapeType="1"/>
            </p:cNvSpPr>
            <p:nvPr/>
          </p:nvSpPr>
          <p:spPr bwMode="auto">
            <a:xfrm flipV="1">
              <a:off x="4510" y="2250"/>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24" name="Line 207"/>
            <p:cNvSpPr>
              <a:spLocks noChangeShapeType="1"/>
            </p:cNvSpPr>
            <p:nvPr/>
          </p:nvSpPr>
          <p:spPr bwMode="auto">
            <a:xfrm>
              <a:off x="4521" y="2251"/>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25" name="Freeform 208"/>
            <p:cNvSpPr>
              <a:spLocks/>
            </p:cNvSpPr>
            <p:nvPr/>
          </p:nvSpPr>
          <p:spPr bwMode="auto">
            <a:xfrm>
              <a:off x="4585" y="2113"/>
              <a:ext cx="14" cy="21"/>
            </a:xfrm>
            <a:custGeom>
              <a:avLst/>
              <a:gdLst>
                <a:gd name="T0" fmla="*/ 2 w 17"/>
                <a:gd name="T1" fmla="*/ 0 h 31"/>
                <a:gd name="T2" fmla="*/ 0 w 17"/>
                <a:gd name="T3" fmla="*/ 1 h 31"/>
                <a:gd name="T4" fmla="*/ 2 w 17"/>
                <a:gd name="T5" fmla="*/ 1 h 31"/>
                <a:gd name="T6" fmla="*/ 2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626" name="Freeform 209"/>
            <p:cNvSpPr>
              <a:spLocks/>
            </p:cNvSpPr>
            <p:nvPr/>
          </p:nvSpPr>
          <p:spPr bwMode="auto">
            <a:xfrm>
              <a:off x="4510" y="2091"/>
              <a:ext cx="56" cy="11"/>
            </a:xfrm>
            <a:custGeom>
              <a:avLst/>
              <a:gdLst>
                <a:gd name="T0" fmla="*/ 1 w 75"/>
                <a:gd name="T1" fmla="*/ 1 h 17"/>
                <a:gd name="T2" fmla="*/ 1 w 75"/>
                <a:gd name="T3" fmla="*/ 1 h 17"/>
                <a:gd name="T4" fmla="*/ 1 w 75"/>
                <a:gd name="T5" fmla="*/ 1 h 17"/>
                <a:gd name="T6" fmla="*/ 1 w 75"/>
                <a:gd name="T7" fmla="*/ 0 h 17"/>
                <a:gd name="T8" fmla="*/ 0 w 75"/>
                <a:gd name="T9" fmla="*/ 0 h 17"/>
                <a:gd name="T10" fmla="*/ 1 w 75"/>
                <a:gd name="T11" fmla="*/ 0 h 17"/>
                <a:gd name="T12" fmla="*/ 1 w 75"/>
                <a:gd name="T13" fmla="*/ 1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12700" cap="rnd">
              <a:solidFill>
                <a:srgbClr val="000000"/>
              </a:solidFill>
              <a:round/>
              <a:headEnd/>
              <a:tailEnd/>
            </a:ln>
          </p:spPr>
          <p:txBody>
            <a:bodyPr/>
            <a:lstStyle/>
            <a:p>
              <a:endParaRPr lang="en-US"/>
            </a:p>
          </p:txBody>
        </p:sp>
        <p:sp>
          <p:nvSpPr>
            <p:cNvPr id="60627" name="Line 210"/>
            <p:cNvSpPr>
              <a:spLocks noChangeShapeType="1"/>
            </p:cNvSpPr>
            <p:nvPr/>
          </p:nvSpPr>
          <p:spPr bwMode="auto">
            <a:xfrm>
              <a:off x="4531" y="2261"/>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28" name="Line 211"/>
            <p:cNvSpPr>
              <a:spLocks noChangeShapeType="1"/>
            </p:cNvSpPr>
            <p:nvPr/>
          </p:nvSpPr>
          <p:spPr bwMode="auto">
            <a:xfrm>
              <a:off x="4554" y="2261"/>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29" name="Line 212"/>
            <p:cNvSpPr>
              <a:spLocks noChangeShapeType="1"/>
            </p:cNvSpPr>
            <p:nvPr/>
          </p:nvSpPr>
          <p:spPr bwMode="auto">
            <a:xfrm>
              <a:off x="4564" y="226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30" name="Line 213"/>
            <p:cNvSpPr>
              <a:spLocks noChangeShapeType="1"/>
            </p:cNvSpPr>
            <p:nvPr/>
          </p:nvSpPr>
          <p:spPr bwMode="auto">
            <a:xfrm flipV="1">
              <a:off x="4574" y="2250"/>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31" name="Freeform 214"/>
            <p:cNvSpPr>
              <a:spLocks/>
            </p:cNvSpPr>
            <p:nvPr/>
          </p:nvSpPr>
          <p:spPr bwMode="auto">
            <a:xfrm>
              <a:off x="4531" y="2240"/>
              <a:ext cx="111" cy="85"/>
            </a:xfrm>
            <a:custGeom>
              <a:avLst/>
              <a:gdLst>
                <a:gd name="T0" fmla="*/ 1 w 151"/>
                <a:gd name="T1" fmla="*/ 1 h 123"/>
                <a:gd name="T2" fmla="*/ 0 w 151"/>
                <a:gd name="T3" fmla="*/ 1 h 123"/>
                <a:gd name="T4" fmla="*/ 1 w 151"/>
                <a:gd name="T5" fmla="*/ 1 h 123"/>
                <a:gd name="T6" fmla="*/ 1 w 151"/>
                <a:gd name="T7" fmla="*/ 1 h 123"/>
                <a:gd name="T8" fmla="*/ 1 w 151"/>
                <a:gd name="T9" fmla="*/ 1 h 123"/>
                <a:gd name="T10" fmla="*/ 2 w 151"/>
                <a:gd name="T11" fmla="*/ 1 h 123"/>
                <a:gd name="T12" fmla="*/ 1 w 151"/>
                <a:gd name="T13" fmla="*/ 0 h 123"/>
                <a:gd name="T14" fmla="*/ 1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a:solidFill>
                <a:srgbClr val="000000"/>
              </a:solidFill>
              <a:round/>
              <a:headEnd/>
              <a:tailEnd/>
            </a:ln>
          </p:spPr>
          <p:txBody>
            <a:bodyPr/>
            <a:lstStyle/>
            <a:p>
              <a:endParaRPr lang="en-US"/>
            </a:p>
          </p:txBody>
        </p:sp>
        <p:sp>
          <p:nvSpPr>
            <p:cNvPr id="60632" name="Line 215"/>
            <p:cNvSpPr>
              <a:spLocks noChangeShapeType="1"/>
            </p:cNvSpPr>
            <p:nvPr/>
          </p:nvSpPr>
          <p:spPr bwMode="auto">
            <a:xfrm>
              <a:off x="4585" y="225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33" name="Freeform 216"/>
            <p:cNvSpPr>
              <a:spLocks/>
            </p:cNvSpPr>
            <p:nvPr/>
          </p:nvSpPr>
          <p:spPr bwMode="auto">
            <a:xfrm>
              <a:off x="4105" y="1664"/>
              <a:ext cx="121" cy="140"/>
            </a:xfrm>
            <a:custGeom>
              <a:avLst/>
              <a:gdLst>
                <a:gd name="T0" fmla="*/ 1 w 165"/>
                <a:gd name="T1" fmla="*/ 1 h 202"/>
                <a:gd name="T2" fmla="*/ 0 w 165"/>
                <a:gd name="T3" fmla="*/ 1 h 202"/>
                <a:gd name="T4" fmla="*/ 1 w 165"/>
                <a:gd name="T5" fmla="*/ 1 h 202"/>
                <a:gd name="T6" fmla="*/ 1 w 165"/>
                <a:gd name="T7" fmla="*/ 1 h 202"/>
                <a:gd name="T8" fmla="*/ 1 w 165"/>
                <a:gd name="T9" fmla="*/ 1 h 202"/>
                <a:gd name="T10" fmla="*/ 1 w 165"/>
                <a:gd name="T11" fmla="*/ 1 h 202"/>
                <a:gd name="T12" fmla="*/ 2 w 165"/>
                <a:gd name="T13" fmla="*/ 1 h 202"/>
                <a:gd name="T14" fmla="*/ 2 w 165"/>
                <a:gd name="T15" fmla="*/ 1 h 202"/>
                <a:gd name="T16" fmla="*/ 2 w 165"/>
                <a:gd name="T17" fmla="*/ 1 h 202"/>
                <a:gd name="T18" fmla="*/ 2 w 165"/>
                <a:gd name="T19" fmla="*/ 1 h 202"/>
                <a:gd name="T20" fmla="*/ 1 w 165"/>
                <a:gd name="T21" fmla="*/ 0 h 202"/>
                <a:gd name="T22" fmla="*/ 1 w 165"/>
                <a:gd name="T23" fmla="*/ 1 h 202"/>
                <a:gd name="T24" fmla="*/ 1 w 165"/>
                <a:gd name="T25" fmla="*/ 1 h 202"/>
                <a:gd name="T26" fmla="*/ 1 w 165"/>
                <a:gd name="T27" fmla="*/ 1 h 202"/>
                <a:gd name="T28" fmla="*/ 1 w 165"/>
                <a:gd name="T29" fmla="*/ 1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a:solidFill>
                <a:srgbClr val="000000"/>
              </a:solidFill>
              <a:round/>
              <a:headEnd/>
              <a:tailEnd/>
            </a:ln>
          </p:spPr>
          <p:txBody>
            <a:bodyPr/>
            <a:lstStyle/>
            <a:p>
              <a:endParaRPr lang="en-US"/>
            </a:p>
          </p:txBody>
        </p:sp>
        <p:sp>
          <p:nvSpPr>
            <p:cNvPr id="60634" name="Freeform 217"/>
            <p:cNvSpPr>
              <a:spLocks/>
            </p:cNvSpPr>
            <p:nvPr/>
          </p:nvSpPr>
          <p:spPr bwMode="auto">
            <a:xfrm>
              <a:off x="4237" y="2005"/>
              <a:ext cx="32" cy="1"/>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 name="T15" fmla="*/ 0 w 46"/>
                <a:gd name="T16" fmla="*/ 0 h 1"/>
                <a:gd name="T17" fmla="*/ 46 w 46"/>
                <a:gd name="T18" fmla="*/ 1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12700" cap="rnd">
              <a:solidFill>
                <a:srgbClr val="000000"/>
              </a:solidFill>
              <a:round/>
              <a:headEnd/>
              <a:tailEnd/>
            </a:ln>
          </p:spPr>
          <p:txBody>
            <a:bodyPr/>
            <a:lstStyle/>
            <a:p>
              <a:endParaRPr lang="en-US"/>
            </a:p>
          </p:txBody>
        </p:sp>
        <p:sp>
          <p:nvSpPr>
            <p:cNvPr id="60635" name="Freeform 218"/>
            <p:cNvSpPr>
              <a:spLocks/>
            </p:cNvSpPr>
            <p:nvPr/>
          </p:nvSpPr>
          <p:spPr bwMode="auto">
            <a:xfrm>
              <a:off x="4391" y="1963"/>
              <a:ext cx="86" cy="86"/>
            </a:xfrm>
            <a:custGeom>
              <a:avLst/>
              <a:gdLst>
                <a:gd name="T0" fmla="*/ 0 w 120"/>
                <a:gd name="T1" fmla="*/ 1 h 124"/>
                <a:gd name="T2" fmla="*/ 1 w 120"/>
                <a:gd name="T3" fmla="*/ 1 h 124"/>
                <a:gd name="T4" fmla="*/ 0 w 120"/>
                <a:gd name="T5" fmla="*/ 1 h 124"/>
                <a:gd name="T6" fmla="*/ 0 w 120"/>
                <a:gd name="T7" fmla="*/ 1 h 124"/>
                <a:gd name="T8" fmla="*/ 1 w 120"/>
                <a:gd name="T9" fmla="*/ 1 h 124"/>
                <a:gd name="T10" fmla="*/ 1 w 120"/>
                <a:gd name="T11" fmla="*/ 1 h 124"/>
                <a:gd name="T12" fmla="*/ 1 w 120"/>
                <a:gd name="T13" fmla="*/ 1 h 124"/>
                <a:gd name="T14" fmla="*/ 1 w 120"/>
                <a:gd name="T15" fmla="*/ 1 h 124"/>
                <a:gd name="T16" fmla="*/ 1 w 120"/>
                <a:gd name="T17" fmla="*/ 1 h 124"/>
                <a:gd name="T18" fmla="*/ 1 w 120"/>
                <a:gd name="T19" fmla="*/ 0 h 124"/>
                <a:gd name="T20" fmla="*/ 1 w 120"/>
                <a:gd name="T21" fmla="*/ 1 h 124"/>
                <a:gd name="T22" fmla="*/ 1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a:solidFill>
                <a:srgbClr val="000000"/>
              </a:solidFill>
              <a:round/>
              <a:headEnd/>
              <a:tailEnd/>
            </a:ln>
          </p:spPr>
          <p:txBody>
            <a:bodyPr/>
            <a:lstStyle/>
            <a:p>
              <a:endParaRPr lang="en-US"/>
            </a:p>
          </p:txBody>
        </p:sp>
        <p:sp>
          <p:nvSpPr>
            <p:cNvPr id="60636" name="Freeform 219"/>
            <p:cNvSpPr>
              <a:spLocks/>
            </p:cNvSpPr>
            <p:nvPr/>
          </p:nvSpPr>
          <p:spPr bwMode="auto">
            <a:xfrm>
              <a:off x="4379" y="2026"/>
              <a:ext cx="56" cy="76"/>
            </a:xfrm>
            <a:custGeom>
              <a:avLst/>
              <a:gdLst>
                <a:gd name="T0" fmla="*/ 1 w 76"/>
                <a:gd name="T1" fmla="*/ 1 h 108"/>
                <a:gd name="T2" fmla="*/ 1 w 76"/>
                <a:gd name="T3" fmla="*/ 0 h 108"/>
                <a:gd name="T4" fmla="*/ 1 w 76"/>
                <a:gd name="T5" fmla="*/ 1 h 108"/>
                <a:gd name="T6" fmla="*/ 1 w 76"/>
                <a:gd name="T7" fmla="*/ 1 h 108"/>
                <a:gd name="T8" fmla="*/ 1 w 76"/>
                <a:gd name="T9" fmla="*/ 1 h 108"/>
                <a:gd name="T10" fmla="*/ 0 w 76"/>
                <a:gd name="T11" fmla="*/ 1 h 108"/>
                <a:gd name="T12" fmla="*/ 1 w 76"/>
                <a:gd name="T13" fmla="*/ 1 h 108"/>
                <a:gd name="T14" fmla="*/ 1 w 76"/>
                <a:gd name="T15" fmla="*/ 1 h 108"/>
                <a:gd name="T16" fmla="*/ 1 w 76"/>
                <a:gd name="T17" fmla="*/ 1 h 108"/>
                <a:gd name="T18" fmla="*/ 1 w 76"/>
                <a:gd name="T19" fmla="*/ 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a:solidFill>
                <a:srgbClr val="000000"/>
              </a:solidFill>
              <a:round/>
              <a:headEnd/>
              <a:tailEnd/>
            </a:ln>
          </p:spPr>
          <p:txBody>
            <a:bodyPr/>
            <a:lstStyle/>
            <a:p>
              <a:endParaRPr lang="en-US"/>
            </a:p>
          </p:txBody>
        </p:sp>
        <p:sp>
          <p:nvSpPr>
            <p:cNvPr id="60637" name="Freeform 220"/>
            <p:cNvSpPr>
              <a:spLocks/>
            </p:cNvSpPr>
            <p:nvPr/>
          </p:nvSpPr>
          <p:spPr bwMode="auto">
            <a:xfrm>
              <a:off x="4269" y="1898"/>
              <a:ext cx="230" cy="97"/>
            </a:xfrm>
            <a:custGeom>
              <a:avLst/>
              <a:gdLst>
                <a:gd name="T0" fmla="*/ 2 w 315"/>
                <a:gd name="T1" fmla="*/ 1 h 139"/>
                <a:gd name="T2" fmla="*/ 2 w 315"/>
                <a:gd name="T3" fmla="*/ 1 h 139"/>
                <a:gd name="T4" fmla="*/ 2 w 315"/>
                <a:gd name="T5" fmla="*/ 1 h 139"/>
                <a:gd name="T6" fmla="*/ 3 w 315"/>
                <a:gd name="T7" fmla="*/ 1 h 139"/>
                <a:gd name="T8" fmla="*/ 4 w 315"/>
                <a:gd name="T9" fmla="*/ 1 h 139"/>
                <a:gd name="T10" fmla="*/ 4 w 315"/>
                <a:gd name="T11" fmla="*/ 1 h 139"/>
                <a:gd name="T12" fmla="*/ 4 w 315"/>
                <a:gd name="T13" fmla="*/ 1 h 139"/>
                <a:gd name="T14" fmla="*/ 4 w 315"/>
                <a:gd name="T15" fmla="*/ 1 h 139"/>
                <a:gd name="T16" fmla="*/ 4 w 315"/>
                <a:gd name="T17" fmla="*/ 1 h 139"/>
                <a:gd name="T18" fmla="*/ 4 w 315"/>
                <a:gd name="T19" fmla="*/ 1 h 139"/>
                <a:gd name="T20" fmla="*/ 4 w 315"/>
                <a:gd name="T21" fmla="*/ 0 h 139"/>
                <a:gd name="T22" fmla="*/ 3 w 315"/>
                <a:gd name="T23" fmla="*/ 0 h 139"/>
                <a:gd name="T24" fmla="*/ 3 w 315"/>
                <a:gd name="T25" fmla="*/ 1 h 139"/>
                <a:gd name="T26" fmla="*/ 3 w 315"/>
                <a:gd name="T27" fmla="*/ 1 h 139"/>
                <a:gd name="T28" fmla="*/ 3 w 315"/>
                <a:gd name="T29" fmla="*/ 1 h 139"/>
                <a:gd name="T30" fmla="*/ 2 w 315"/>
                <a:gd name="T31" fmla="*/ 0 h 139"/>
                <a:gd name="T32" fmla="*/ 1 w 315"/>
                <a:gd name="T33" fmla="*/ 0 h 139"/>
                <a:gd name="T34" fmla="*/ 1 w 315"/>
                <a:gd name="T35" fmla="*/ 1 h 139"/>
                <a:gd name="T36" fmla="*/ 1 w 315"/>
                <a:gd name="T37" fmla="*/ 1 h 139"/>
                <a:gd name="T38" fmla="*/ 1 w 315"/>
                <a:gd name="T39" fmla="*/ 1 h 139"/>
                <a:gd name="T40" fmla="*/ 0 w 315"/>
                <a:gd name="T41" fmla="*/ 1 h 139"/>
                <a:gd name="T42" fmla="*/ 0 w 315"/>
                <a:gd name="T43" fmla="*/ 1 h 139"/>
                <a:gd name="T44" fmla="*/ 1 w 315"/>
                <a:gd name="T45" fmla="*/ 1 h 139"/>
                <a:gd name="T46" fmla="*/ 0 w 315"/>
                <a:gd name="T47" fmla="*/ 1 h 139"/>
                <a:gd name="T48" fmla="*/ 1 w 315"/>
                <a:gd name="T49" fmla="*/ 1 h 139"/>
                <a:gd name="T50" fmla="*/ 0 w 315"/>
                <a:gd name="T51" fmla="*/ 1 h 139"/>
                <a:gd name="T52" fmla="*/ 1 w 315"/>
                <a:gd name="T53" fmla="*/ 1 h 139"/>
                <a:gd name="T54" fmla="*/ 1 w 315"/>
                <a:gd name="T55" fmla="*/ 1 h 139"/>
                <a:gd name="T56" fmla="*/ 1 w 315"/>
                <a:gd name="T57" fmla="*/ 1 h 139"/>
                <a:gd name="T58" fmla="*/ 1 w 315"/>
                <a:gd name="T59" fmla="*/ 1 h 139"/>
                <a:gd name="T60" fmla="*/ 1 w 315"/>
                <a:gd name="T61" fmla="*/ 1 h 139"/>
                <a:gd name="T62" fmla="*/ 2 w 315"/>
                <a:gd name="T63" fmla="*/ 1 h 139"/>
                <a:gd name="T64" fmla="*/ 2 w 315"/>
                <a:gd name="T65" fmla="*/ 1 h 139"/>
                <a:gd name="T66" fmla="*/ 2 w 315"/>
                <a:gd name="T67" fmla="*/ 1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a:solidFill>
                <a:srgbClr val="000000"/>
              </a:solidFill>
              <a:round/>
              <a:headEnd/>
              <a:tailEnd/>
            </a:ln>
          </p:spPr>
          <p:txBody>
            <a:bodyPr/>
            <a:lstStyle/>
            <a:p>
              <a:endParaRPr lang="en-US"/>
            </a:p>
          </p:txBody>
        </p:sp>
        <p:sp>
          <p:nvSpPr>
            <p:cNvPr id="60638" name="Freeform 221"/>
            <p:cNvSpPr>
              <a:spLocks/>
            </p:cNvSpPr>
            <p:nvPr/>
          </p:nvSpPr>
          <p:spPr bwMode="auto">
            <a:xfrm>
              <a:off x="4269" y="1898"/>
              <a:ext cx="34" cy="21"/>
            </a:xfrm>
            <a:custGeom>
              <a:avLst/>
              <a:gdLst>
                <a:gd name="T0" fmla="*/ 1 w 46"/>
                <a:gd name="T1" fmla="*/ 0 h 31"/>
                <a:gd name="T2" fmla="*/ 0 w 46"/>
                <a:gd name="T3" fmla="*/ 1 h 31"/>
                <a:gd name="T4" fmla="*/ 0 w 46"/>
                <a:gd name="T5" fmla="*/ 1 h 31"/>
                <a:gd name="T6" fmla="*/ 1 w 46"/>
                <a:gd name="T7" fmla="*/ 1 h 31"/>
                <a:gd name="T8" fmla="*/ 1 w 46"/>
                <a:gd name="T9" fmla="*/ 1 h 31"/>
                <a:gd name="T10" fmla="*/ 1 w 46"/>
                <a:gd name="T11" fmla="*/ 1 h 31"/>
                <a:gd name="T12" fmla="*/ 1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60639" name="Freeform 222"/>
            <p:cNvSpPr>
              <a:spLocks/>
            </p:cNvSpPr>
            <p:nvPr/>
          </p:nvSpPr>
          <p:spPr bwMode="auto">
            <a:xfrm>
              <a:off x="4423" y="1963"/>
              <a:ext cx="143" cy="128"/>
            </a:xfrm>
            <a:custGeom>
              <a:avLst/>
              <a:gdLst>
                <a:gd name="T0" fmla="*/ 1 w 194"/>
                <a:gd name="T1" fmla="*/ 0 h 185"/>
                <a:gd name="T2" fmla="*/ 1 w 194"/>
                <a:gd name="T3" fmla="*/ 0 h 185"/>
                <a:gd name="T4" fmla="*/ 1 w 194"/>
                <a:gd name="T5" fmla="*/ 1 h 185"/>
                <a:gd name="T6" fmla="*/ 1 w 194"/>
                <a:gd name="T7" fmla="*/ 1 h 185"/>
                <a:gd name="T8" fmla="*/ 1 w 194"/>
                <a:gd name="T9" fmla="*/ 1 h 185"/>
                <a:gd name="T10" fmla="*/ 0 w 194"/>
                <a:gd name="T11" fmla="*/ 1 h 185"/>
                <a:gd name="T12" fmla="*/ 1 w 194"/>
                <a:gd name="T13" fmla="*/ 1 h 185"/>
                <a:gd name="T14" fmla="*/ 1 w 194"/>
                <a:gd name="T15" fmla="*/ 1 h 185"/>
                <a:gd name="T16" fmla="*/ 1 w 194"/>
                <a:gd name="T17" fmla="*/ 1 h 185"/>
                <a:gd name="T18" fmla="*/ 1 w 194"/>
                <a:gd name="T19" fmla="*/ 1 h 185"/>
                <a:gd name="T20" fmla="*/ 1 w 194"/>
                <a:gd name="T21" fmla="*/ 1 h 185"/>
                <a:gd name="T22" fmla="*/ 1 w 194"/>
                <a:gd name="T23" fmla="*/ 1 h 185"/>
                <a:gd name="T24" fmla="*/ 2 w 194"/>
                <a:gd name="T25" fmla="*/ 1 h 185"/>
                <a:gd name="T26" fmla="*/ 2 w 194"/>
                <a:gd name="T27" fmla="*/ 1 h 185"/>
                <a:gd name="T28" fmla="*/ 3 w 194"/>
                <a:gd name="T29" fmla="*/ 1 h 185"/>
                <a:gd name="T30" fmla="*/ 3 w 194"/>
                <a:gd name="T31" fmla="*/ 1 h 185"/>
                <a:gd name="T32" fmla="*/ 2 w 194"/>
                <a:gd name="T33" fmla="*/ 1 h 185"/>
                <a:gd name="T34" fmla="*/ 1 w 194"/>
                <a:gd name="T35" fmla="*/ 1 h 185"/>
                <a:gd name="T36" fmla="*/ 1 w 194"/>
                <a:gd name="T37" fmla="*/ 1 h 185"/>
                <a:gd name="T38" fmla="*/ 1 w 194"/>
                <a:gd name="T39" fmla="*/ 1 h 185"/>
                <a:gd name="T40" fmla="*/ 1 w 194"/>
                <a:gd name="T41" fmla="*/ 1 h 185"/>
                <a:gd name="T42" fmla="*/ 1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a:solidFill>
                <a:srgbClr val="000000"/>
              </a:solidFill>
              <a:round/>
              <a:headEnd/>
              <a:tailEnd/>
            </a:ln>
          </p:spPr>
          <p:txBody>
            <a:bodyPr/>
            <a:lstStyle/>
            <a:p>
              <a:endParaRPr lang="en-US"/>
            </a:p>
          </p:txBody>
        </p:sp>
        <p:sp>
          <p:nvSpPr>
            <p:cNvPr id="60640" name="Freeform 223"/>
            <p:cNvSpPr>
              <a:spLocks/>
            </p:cNvSpPr>
            <p:nvPr/>
          </p:nvSpPr>
          <p:spPr bwMode="auto">
            <a:xfrm>
              <a:off x="4379" y="2037"/>
              <a:ext cx="284" cy="235"/>
            </a:xfrm>
            <a:custGeom>
              <a:avLst/>
              <a:gdLst>
                <a:gd name="T0" fmla="*/ 4 w 388"/>
                <a:gd name="T1" fmla="*/ 1 h 340"/>
                <a:gd name="T2" fmla="*/ 4 w 388"/>
                <a:gd name="T3" fmla="*/ 1 h 340"/>
                <a:gd name="T4" fmla="*/ 4 w 388"/>
                <a:gd name="T5" fmla="*/ 1 h 340"/>
                <a:gd name="T6" fmla="*/ 4 w 388"/>
                <a:gd name="T7" fmla="*/ 1 h 340"/>
                <a:gd name="T8" fmla="*/ 4 w 388"/>
                <a:gd name="T9" fmla="*/ 1 h 340"/>
                <a:gd name="T10" fmla="*/ 5 w 388"/>
                <a:gd name="T11" fmla="*/ 1 h 340"/>
                <a:gd name="T12" fmla="*/ 5 w 388"/>
                <a:gd name="T13" fmla="*/ 1 h 340"/>
                <a:gd name="T14" fmla="*/ 5 w 388"/>
                <a:gd name="T15" fmla="*/ 1 h 340"/>
                <a:gd name="T16" fmla="*/ 4 w 388"/>
                <a:gd name="T17" fmla="*/ 1 h 340"/>
                <a:gd name="T18" fmla="*/ 4 w 388"/>
                <a:gd name="T19" fmla="*/ 2 h 340"/>
                <a:gd name="T20" fmla="*/ 3 w 388"/>
                <a:gd name="T21" fmla="*/ 2 h 340"/>
                <a:gd name="T22" fmla="*/ 2 w 388"/>
                <a:gd name="T23" fmla="*/ 2 h 340"/>
                <a:gd name="T24" fmla="*/ 2 w 388"/>
                <a:gd name="T25" fmla="*/ 2 h 340"/>
                <a:gd name="T26" fmla="*/ 1 w 388"/>
                <a:gd name="T27" fmla="*/ 2 h 340"/>
                <a:gd name="T28" fmla="*/ 1 w 388"/>
                <a:gd name="T29" fmla="*/ 1 h 340"/>
                <a:gd name="T30" fmla="*/ 1 w 388"/>
                <a:gd name="T31" fmla="*/ 1 h 340"/>
                <a:gd name="T32" fmla="*/ 1 w 388"/>
                <a:gd name="T33" fmla="*/ 1 h 340"/>
                <a:gd name="T34" fmla="*/ 1 w 388"/>
                <a:gd name="T35" fmla="*/ 1 h 340"/>
                <a:gd name="T36" fmla="*/ 1 w 388"/>
                <a:gd name="T37" fmla="*/ 1 h 340"/>
                <a:gd name="T38" fmla="*/ 1 w 388"/>
                <a:gd name="T39" fmla="*/ 1 h 340"/>
                <a:gd name="T40" fmla="*/ 1 w 388"/>
                <a:gd name="T41" fmla="*/ 1 h 340"/>
                <a:gd name="T42" fmla="*/ 1 w 388"/>
                <a:gd name="T43" fmla="*/ 1 h 340"/>
                <a:gd name="T44" fmla="*/ 0 w 388"/>
                <a:gd name="T45" fmla="*/ 1 h 340"/>
                <a:gd name="T46" fmla="*/ 1 w 388"/>
                <a:gd name="T47" fmla="*/ 1 h 340"/>
                <a:gd name="T48" fmla="*/ 1 w 388"/>
                <a:gd name="T49" fmla="*/ 1 h 340"/>
                <a:gd name="T50" fmla="*/ 1 w 388"/>
                <a:gd name="T51" fmla="*/ 1 h 340"/>
                <a:gd name="T52" fmla="*/ 1 w 388"/>
                <a:gd name="T53" fmla="*/ 0 h 340"/>
                <a:gd name="T54" fmla="*/ 1 w 388"/>
                <a:gd name="T55" fmla="*/ 1 h 340"/>
                <a:gd name="T56" fmla="*/ 2 w 388"/>
                <a:gd name="T57" fmla="*/ 1 h 340"/>
                <a:gd name="T58" fmla="*/ 2 w 388"/>
                <a:gd name="T59" fmla="*/ 1 h 340"/>
                <a:gd name="T60" fmla="*/ 2 w 388"/>
                <a:gd name="T61" fmla="*/ 1 h 340"/>
                <a:gd name="T62" fmla="*/ 2 w 388"/>
                <a:gd name="T63" fmla="*/ 1 h 340"/>
                <a:gd name="T64" fmla="*/ 3 w 388"/>
                <a:gd name="T65" fmla="*/ 1 h 340"/>
                <a:gd name="T66" fmla="*/ 3 w 388"/>
                <a:gd name="T67" fmla="*/ 1 h 340"/>
                <a:gd name="T68" fmla="*/ 3 w 388"/>
                <a:gd name="T69" fmla="*/ 1 h 340"/>
                <a:gd name="T70" fmla="*/ 3 w 388"/>
                <a:gd name="T71" fmla="*/ 1 h 340"/>
                <a:gd name="T72" fmla="*/ 4 w 388"/>
                <a:gd name="T73" fmla="*/ 1 h 340"/>
                <a:gd name="T74" fmla="*/ 4 w 388"/>
                <a:gd name="T75" fmla="*/ 1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a:solidFill>
                <a:srgbClr val="000000"/>
              </a:solidFill>
              <a:round/>
              <a:headEnd/>
              <a:tailEnd/>
            </a:ln>
          </p:spPr>
          <p:txBody>
            <a:bodyPr/>
            <a:lstStyle/>
            <a:p>
              <a:endParaRPr lang="en-US"/>
            </a:p>
          </p:txBody>
        </p:sp>
        <p:sp>
          <p:nvSpPr>
            <p:cNvPr id="60641" name="Freeform 224"/>
            <p:cNvSpPr>
              <a:spLocks/>
            </p:cNvSpPr>
            <p:nvPr/>
          </p:nvSpPr>
          <p:spPr bwMode="auto">
            <a:xfrm>
              <a:off x="4827" y="1930"/>
              <a:ext cx="349" cy="449"/>
            </a:xfrm>
            <a:custGeom>
              <a:avLst/>
              <a:gdLst>
                <a:gd name="T0" fmla="*/ 2 w 478"/>
                <a:gd name="T1" fmla="*/ 1 h 646"/>
                <a:gd name="T2" fmla="*/ 1 w 478"/>
                <a:gd name="T3" fmla="*/ 1 h 646"/>
                <a:gd name="T4" fmla="*/ 1 w 478"/>
                <a:gd name="T5" fmla="*/ 1 h 646"/>
                <a:gd name="T6" fmla="*/ 1 w 478"/>
                <a:gd name="T7" fmla="*/ 1 h 646"/>
                <a:gd name="T8" fmla="*/ 1 w 478"/>
                <a:gd name="T9" fmla="*/ 1 h 646"/>
                <a:gd name="T10" fmla="*/ 1 w 478"/>
                <a:gd name="T11" fmla="*/ 1 h 646"/>
                <a:gd name="T12" fmla="*/ 1 w 478"/>
                <a:gd name="T13" fmla="*/ 1 h 646"/>
                <a:gd name="T14" fmla="*/ 1 w 478"/>
                <a:gd name="T15" fmla="*/ 2 h 646"/>
                <a:gd name="T16" fmla="*/ 1 w 478"/>
                <a:gd name="T17" fmla="*/ 2 h 646"/>
                <a:gd name="T18" fmla="*/ 1 w 478"/>
                <a:gd name="T19" fmla="*/ 2 h 646"/>
                <a:gd name="T20" fmla="*/ 1 w 478"/>
                <a:gd name="T21" fmla="*/ 2 h 646"/>
                <a:gd name="T22" fmla="*/ 1 w 478"/>
                <a:gd name="T23" fmla="*/ 2 h 646"/>
                <a:gd name="T24" fmla="*/ 1 w 478"/>
                <a:gd name="T25" fmla="*/ 2 h 646"/>
                <a:gd name="T26" fmla="*/ 1 w 478"/>
                <a:gd name="T27" fmla="*/ 3 h 646"/>
                <a:gd name="T28" fmla="*/ 2 w 478"/>
                <a:gd name="T29" fmla="*/ 4 h 646"/>
                <a:gd name="T30" fmla="*/ 2 w 478"/>
                <a:gd name="T31" fmla="*/ 4 h 646"/>
                <a:gd name="T32" fmla="*/ 3 w 478"/>
                <a:gd name="T33" fmla="*/ 4 h 646"/>
                <a:gd name="T34" fmla="*/ 3 w 478"/>
                <a:gd name="T35" fmla="*/ 3 h 646"/>
                <a:gd name="T36" fmla="*/ 3 w 478"/>
                <a:gd name="T37" fmla="*/ 3 h 646"/>
                <a:gd name="T38" fmla="*/ 3 w 478"/>
                <a:gd name="T39" fmla="*/ 3 h 646"/>
                <a:gd name="T40" fmla="*/ 4 w 478"/>
                <a:gd name="T41" fmla="*/ 2 h 646"/>
                <a:gd name="T42" fmla="*/ 4 w 478"/>
                <a:gd name="T43" fmla="*/ 2 h 646"/>
                <a:gd name="T44" fmla="*/ 4 w 478"/>
                <a:gd name="T45" fmla="*/ 2 h 646"/>
                <a:gd name="T46" fmla="*/ 4 w 478"/>
                <a:gd name="T47" fmla="*/ 1 h 646"/>
                <a:gd name="T48" fmla="*/ 5 w 478"/>
                <a:gd name="T49" fmla="*/ 1 h 646"/>
                <a:gd name="T50" fmla="*/ 5 w 478"/>
                <a:gd name="T51" fmla="*/ 2 h 646"/>
                <a:gd name="T52" fmla="*/ 5 w 478"/>
                <a:gd name="T53" fmla="*/ 2 h 646"/>
                <a:gd name="T54" fmla="*/ 5 w 478"/>
                <a:gd name="T55" fmla="*/ 2 h 646"/>
                <a:gd name="T56" fmla="*/ 6 w 478"/>
                <a:gd name="T57" fmla="*/ 2 h 646"/>
                <a:gd name="T58" fmla="*/ 6 w 478"/>
                <a:gd name="T59" fmla="*/ 1 h 646"/>
                <a:gd name="T60" fmla="*/ 6 w 478"/>
                <a:gd name="T61" fmla="*/ 1 h 646"/>
                <a:gd name="T62" fmla="*/ 6 w 478"/>
                <a:gd name="T63" fmla="*/ 1 h 646"/>
                <a:gd name="T64" fmla="*/ 5 w 478"/>
                <a:gd name="T65" fmla="*/ 1 h 646"/>
                <a:gd name="T66" fmla="*/ 5 w 478"/>
                <a:gd name="T67" fmla="*/ 1 h 646"/>
                <a:gd name="T68" fmla="*/ 4 w 478"/>
                <a:gd name="T69" fmla="*/ 1 h 646"/>
                <a:gd name="T70" fmla="*/ 4 w 478"/>
                <a:gd name="T71" fmla="*/ 1 h 646"/>
                <a:gd name="T72" fmla="*/ 4 w 478"/>
                <a:gd name="T73" fmla="*/ 1 h 646"/>
                <a:gd name="T74" fmla="*/ 2 w 478"/>
                <a:gd name="T75" fmla="*/ 1 h 646"/>
                <a:gd name="T76" fmla="*/ 2 w 478"/>
                <a:gd name="T77" fmla="*/ 1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a:solidFill>
                <a:srgbClr val="000000"/>
              </a:solidFill>
              <a:round/>
              <a:headEnd/>
              <a:tailEnd/>
            </a:ln>
          </p:spPr>
          <p:txBody>
            <a:bodyPr/>
            <a:lstStyle/>
            <a:p>
              <a:endParaRPr lang="en-US"/>
            </a:p>
          </p:txBody>
        </p:sp>
        <p:sp>
          <p:nvSpPr>
            <p:cNvPr id="60642" name="Freeform 225"/>
            <p:cNvSpPr>
              <a:spLocks/>
            </p:cNvSpPr>
            <p:nvPr/>
          </p:nvSpPr>
          <p:spPr bwMode="auto">
            <a:xfrm>
              <a:off x="4488" y="1930"/>
              <a:ext cx="261" cy="215"/>
            </a:xfrm>
            <a:custGeom>
              <a:avLst/>
              <a:gdLst>
                <a:gd name="T0" fmla="*/ 1 w 358"/>
                <a:gd name="T1" fmla="*/ 0 h 308"/>
                <a:gd name="T2" fmla="*/ 0 w 358"/>
                <a:gd name="T3" fmla="*/ 1 h 308"/>
                <a:gd name="T4" fmla="*/ 1 w 358"/>
                <a:gd name="T5" fmla="*/ 1 h 308"/>
                <a:gd name="T6" fmla="*/ 1 w 358"/>
                <a:gd name="T7" fmla="*/ 1 h 308"/>
                <a:gd name="T8" fmla="*/ 1 w 358"/>
                <a:gd name="T9" fmla="*/ 1 h 308"/>
                <a:gd name="T10" fmla="*/ 1 w 358"/>
                <a:gd name="T11" fmla="*/ 1 h 308"/>
                <a:gd name="T12" fmla="*/ 1 w 358"/>
                <a:gd name="T13" fmla="*/ 1 h 308"/>
                <a:gd name="T14" fmla="*/ 1 w 358"/>
                <a:gd name="T15" fmla="*/ 1 h 308"/>
                <a:gd name="T16" fmla="*/ 1 w 358"/>
                <a:gd name="T17" fmla="*/ 1 h 308"/>
                <a:gd name="T18" fmla="*/ 1 w 358"/>
                <a:gd name="T19" fmla="*/ 1 h 308"/>
                <a:gd name="T20" fmla="*/ 2 w 358"/>
                <a:gd name="T21" fmla="*/ 1 h 308"/>
                <a:gd name="T22" fmla="*/ 3 w 358"/>
                <a:gd name="T23" fmla="*/ 1 h 308"/>
                <a:gd name="T24" fmla="*/ 3 w 358"/>
                <a:gd name="T25" fmla="*/ 1 h 308"/>
                <a:gd name="T26" fmla="*/ 3 w 358"/>
                <a:gd name="T27" fmla="*/ 1 h 308"/>
                <a:gd name="T28" fmla="*/ 3 w 358"/>
                <a:gd name="T29" fmla="*/ 2 h 308"/>
                <a:gd name="T30" fmla="*/ 4 w 358"/>
                <a:gd name="T31" fmla="*/ 2 h 308"/>
                <a:gd name="T32" fmla="*/ 4 w 358"/>
                <a:gd name="T33" fmla="*/ 1 h 308"/>
                <a:gd name="T34" fmla="*/ 4 w 358"/>
                <a:gd name="T35" fmla="*/ 1 h 308"/>
                <a:gd name="T36" fmla="*/ 4 w 358"/>
                <a:gd name="T37" fmla="*/ 1 h 308"/>
                <a:gd name="T38" fmla="*/ 4 w 358"/>
                <a:gd name="T39" fmla="*/ 1 h 308"/>
                <a:gd name="T40" fmla="*/ 4 w 358"/>
                <a:gd name="T41" fmla="*/ 1 h 308"/>
                <a:gd name="T42" fmla="*/ 4 w 358"/>
                <a:gd name="T43" fmla="*/ 1 h 308"/>
                <a:gd name="T44" fmla="*/ 4 w 358"/>
                <a:gd name="T45" fmla="*/ 1 h 308"/>
                <a:gd name="T46" fmla="*/ 4 w 358"/>
                <a:gd name="T47" fmla="*/ 1 h 308"/>
                <a:gd name="T48" fmla="*/ 4 w 358"/>
                <a:gd name="T49" fmla="*/ 1 h 308"/>
                <a:gd name="T50" fmla="*/ 4 w 358"/>
                <a:gd name="T51" fmla="*/ 1 h 308"/>
                <a:gd name="T52" fmla="*/ 4 w 358"/>
                <a:gd name="T53" fmla="*/ 1 h 308"/>
                <a:gd name="T54" fmla="*/ 4 w 358"/>
                <a:gd name="T55" fmla="*/ 1 h 308"/>
                <a:gd name="T56" fmla="*/ 3 w 358"/>
                <a:gd name="T57" fmla="*/ 1 h 308"/>
                <a:gd name="T58" fmla="*/ 2 w 358"/>
                <a:gd name="T59" fmla="*/ 1 h 308"/>
                <a:gd name="T60" fmla="*/ 2 w 358"/>
                <a:gd name="T61" fmla="*/ 1 h 308"/>
                <a:gd name="T62" fmla="*/ 2 w 358"/>
                <a:gd name="T63" fmla="*/ 1 h 308"/>
                <a:gd name="T64" fmla="*/ 2 w 358"/>
                <a:gd name="T65" fmla="*/ 1 h 308"/>
                <a:gd name="T66" fmla="*/ 1 w 358"/>
                <a:gd name="T67" fmla="*/ 1 h 308"/>
                <a:gd name="T68" fmla="*/ 1 w 358"/>
                <a:gd name="T69" fmla="*/ 1 h 308"/>
                <a:gd name="T70" fmla="*/ 1 w 358"/>
                <a:gd name="T71" fmla="*/ 0 h 308"/>
                <a:gd name="T72" fmla="*/ 1 w 358"/>
                <a:gd name="T73" fmla="*/ 1 h 308"/>
                <a:gd name="T74" fmla="*/ 1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60643" name="Line 226"/>
            <p:cNvSpPr>
              <a:spLocks noChangeShapeType="1"/>
            </p:cNvSpPr>
            <p:nvPr/>
          </p:nvSpPr>
          <p:spPr bwMode="auto">
            <a:xfrm>
              <a:off x="4608" y="2240"/>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44" name="Line 227"/>
            <p:cNvSpPr>
              <a:spLocks noChangeShapeType="1"/>
            </p:cNvSpPr>
            <p:nvPr/>
          </p:nvSpPr>
          <p:spPr bwMode="auto">
            <a:xfrm flipV="1">
              <a:off x="4619" y="2229"/>
              <a:ext cx="2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45" name="Line 228"/>
            <p:cNvSpPr>
              <a:spLocks noChangeShapeType="1"/>
            </p:cNvSpPr>
            <p:nvPr/>
          </p:nvSpPr>
          <p:spPr bwMode="auto">
            <a:xfrm flipV="1">
              <a:off x="4640" y="2208"/>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46" name="Line 229"/>
            <p:cNvSpPr>
              <a:spLocks noChangeShapeType="1"/>
            </p:cNvSpPr>
            <p:nvPr/>
          </p:nvSpPr>
          <p:spPr bwMode="auto">
            <a:xfrm flipV="1">
              <a:off x="4651" y="2197"/>
              <a:ext cx="12"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47" name="Line 230"/>
            <p:cNvSpPr>
              <a:spLocks noChangeShapeType="1"/>
            </p:cNvSpPr>
            <p:nvPr/>
          </p:nvSpPr>
          <p:spPr bwMode="auto">
            <a:xfrm flipH="1" flipV="1">
              <a:off x="4651" y="2185"/>
              <a:ext cx="12"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48" name="Line 231"/>
            <p:cNvSpPr>
              <a:spLocks noChangeShapeType="1"/>
            </p:cNvSpPr>
            <p:nvPr/>
          </p:nvSpPr>
          <p:spPr bwMode="auto">
            <a:xfrm flipH="1">
              <a:off x="4640" y="218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49" name="Line 232"/>
            <p:cNvSpPr>
              <a:spLocks noChangeShapeType="1"/>
            </p:cNvSpPr>
            <p:nvPr/>
          </p:nvSpPr>
          <p:spPr bwMode="auto">
            <a:xfrm flipH="1">
              <a:off x="4619" y="217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50" name="Line 233"/>
            <p:cNvSpPr>
              <a:spLocks noChangeShapeType="1"/>
            </p:cNvSpPr>
            <p:nvPr/>
          </p:nvSpPr>
          <p:spPr bwMode="auto">
            <a:xfrm>
              <a:off x="4630" y="2240"/>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51" name="Line 234"/>
            <p:cNvSpPr>
              <a:spLocks noChangeShapeType="1"/>
            </p:cNvSpPr>
            <p:nvPr/>
          </p:nvSpPr>
          <p:spPr bwMode="auto">
            <a:xfrm>
              <a:off x="4630" y="2251"/>
              <a:ext cx="1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52" name="Freeform 235"/>
            <p:cNvSpPr>
              <a:spLocks/>
            </p:cNvSpPr>
            <p:nvPr/>
          </p:nvSpPr>
          <p:spPr bwMode="auto">
            <a:xfrm>
              <a:off x="4630" y="2143"/>
              <a:ext cx="77" cy="119"/>
            </a:xfrm>
            <a:custGeom>
              <a:avLst/>
              <a:gdLst>
                <a:gd name="T0" fmla="*/ 1 w 106"/>
                <a:gd name="T1" fmla="*/ 0 h 170"/>
                <a:gd name="T2" fmla="*/ 1 w 106"/>
                <a:gd name="T3" fmla="*/ 1 h 170"/>
                <a:gd name="T4" fmla="*/ 1 w 106"/>
                <a:gd name="T5" fmla="*/ 1 h 170"/>
                <a:gd name="T6" fmla="*/ 1 w 106"/>
                <a:gd name="T7" fmla="*/ 1 h 170"/>
                <a:gd name="T8" fmla="*/ 0 w 106"/>
                <a:gd name="T9" fmla="*/ 1 h 170"/>
                <a:gd name="T10" fmla="*/ 1 w 106"/>
                <a:gd name="T11" fmla="*/ 1 h 170"/>
                <a:gd name="T12" fmla="*/ 1 w 106"/>
                <a:gd name="T13" fmla="*/ 1 h 170"/>
                <a:gd name="T14" fmla="*/ 1 w 106"/>
                <a:gd name="T15" fmla="*/ 1 h 170"/>
                <a:gd name="T16" fmla="*/ 1 w 106"/>
                <a:gd name="T17" fmla="*/ 1 h 170"/>
                <a:gd name="T18" fmla="*/ 1 w 106"/>
                <a:gd name="T19" fmla="*/ 1 h 170"/>
                <a:gd name="T20" fmla="*/ 1 w 106"/>
                <a:gd name="T21" fmla="*/ 1 h 170"/>
                <a:gd name="T22" fmla="*/ 1 w 106"/>
                <a:gd name="T23" fmla="*/ 1 h 170"/>
                <a:gd name="T24" fmla="*/ 1 w 106"/>
                <a:gd name="T25" fmla="*/ 1 h 170"/>
                <a:gd name="T26" fmla="*/ 1 w 106"/>
                <a:gd name="T27" fmla="*/ 1 h 170"/>
                <a:gd name="T28" fmla="*/ 1 w 106"/>
                <a:gd name="T29" fmla="*/ 1 h 170"/>
                <a:gd name="T30" fmla="*/ 1 w 106"/>
                <a:gd name="T31" fmla="*/ 1 h 170"/>
                <a:gd name="T32" fmla="*/ 1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a:solidFill>
                <a:srgbClr val="000000"/>
              </a:solidFill>
              <a:round/>
              <a:headEnd/>
              <a:tailEnd/>
            </a:ln>
          </p:spPr>
          <p:txBody>
            <a:bodyPr/>
            <a:lstStyle/>
            <a:p>
              <a:endParaRPr lang="en-US"/>
            </a:p>
          </p:txBody>
        </p:sp>
        <p:sp>
          <p:nvSpPr>
            <p:cNvPr id="60653" name="Freeform 236"/>
            <p:cNvSpPr>
              <a:spLocks/>
            </p:cNvSpPr>
            <p:nvPr/>
          </p:nvSpPr>
          <p:spPr bwMode="auto">
            <a:xfrm>
              <a:off x="4619" y="2132"/>
              <a:ext cx="55" cy="45"/>
            </a:xfrm>
            <a:custGeom>
              <a:avLst/>
              <a:gdLst>
                <a:gd name="T0" fmla="*/ 0 w 75"/>
                <a:gd name="T1" fmla="*/ 1 h 63"/>
                <a:gd name="T2" fmla="*/ 0 w 75"/>
                <a:gd name="T3" fmla="*/ 1 h 63"/>
                <a:gd name="T4" fmla="*/ 1 w 75"/>
                <a:gd name="T5" fmla="*/ 1 h 63"/>
                <a:gd name="T6" fmla="*/ 1 w 75"/>
                <a:gd name="T7" fmla="*/ 1 h 63"/>
                <a:gd name="T8" fmla="*/ 1 w 75"/>
                <a:gd name="T9" fmla="*/ 0 h 63"/>
                <a:gd name="T10" fmla="*/ 1 w 75"/>
                <a:gd name="T11" fmla="*/ 0 h 63"/>
                <a:gd name="T12" fmla="*/ 1 w 75"/>
                <a:gd name="T13" fmla="*/ 1 h 63"/>
                <a:gd name="T14" fmla="*/ 1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a:solidFill>
                <a:srgbClr val="000000"/>
              </a:solidFill>
              <a:round/>
              <a:headEnd/>
              <a:tailEnd/>
            </a:ln>
          </p:spPr>
          <p:txBody>
            <a:bodyPr/>
            <a:lstStyle/>
            <a:p>
              <a:endParaRPr lang="en-US"/>
            </a:p>
          </p:txBody>
        </p:sp>
        <p:sp>
          <p:nvSpPr>
            <p:cNvPr id="60654" name="Freeform 237"/>
            <p:cNvSpPr>
              <a:spLocks/>
            </p:cNvSpPr>
            <p:nvPr/>
          </p:nvSpPr>
          <p:spPr bwMode="auto">
            <a:xfrm>
              <a:off x="4663" y="2121"/>
              <a:ext cx="11" cy="13"/>
            </a:xfrm>
            <a:custGeom>
              <a:avLst/>
              <a:gdLst>
                <a:gd name="T0" fmla="*/ 0 w 17"/>
                <a:gd name="T1" fmla="*/ 2 h 17"/>
                <a:gd name="T2" fmla="*/ 1 w 17"/>
                <a:gd name="T3" fmla="*/ 2 h 17"/>
                <a:gd name="T4" fmla="*/ 1 w 17"/>
                <a:gd name="T5" fmla="*/ 0 h 17"/>
                <a:gd name="T6" fmla="*/ 0 w 17"/>
                <a:gd name="T7" fmla="*/ 2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12700" cap="rnd">
              <a:solidFill>
                <a:srgbClr val="000000"/>
              </a:solidFill>
              <a:round/>
              <a:headEnd/>
              <a:tailEnd/>
            </a:ln>
          </p:spPr>
          <p:txBody>
            <a:bodyPr/>
            <a:lstStyle/>
            <a:p>
              <a:endParaRPr lang="en-US"/>
            </a:p>
          </p:txBody>
        </p:sp>
        <p:sp>
          <p:nvSpPr>
            <p:cNvPr id="60655" name="Freeform 238"/>
            <p:cNvSpPr>
              <a:spLocks/>
            </p:cNvSpPr>
            <p:nvPr/>
          </p:nvSpPr>
          <p:spPr bwMode="auto">
            <a:xfrm>
              <a:off x="4596" y="2132"/>
              <a:ext cx="14" cy="33"/>
            </a:xfrm>
            <a:custGeom>
              <a:avLst/>
              <a:gdLst>
                <a:gd name="T0" fmla="*/ 0 w 17"/>
                <a:gd name="T1" fmla="*/ 1 h 47"/>
                <a:gd name="T2" fmla="*/ 2 w 17"/>
                <a:gd name="T3" fmla="*/ 1 h 47"/>
                <a:gd name="T4" fmla="*/ 2 w 17"/>
                <a:gd name="T5" fmla="*/ 1 h 47"/>
                <a:gd name="T6" fmla="*/ 2 w 17"/>
                <a:gd name="T7" fmla="*/ 0 h 47"/>
                <a:gd name="T8" fmla="*/ 0 w 17"/>
                <a:gd name="T9" fmla="*/ 1 h 47"/>
                <a:gd name="T10" fmla="*/ 0 w 17"/>
                <a:gd name="T11" fmla="*/ 1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656" name="Line 239"/>
            <p:cNvSpPr>
              <a:spLocks noChangeShapeType="1"/>
            </p:cNvSpPr>
            <p:nvPr/>
          </p:nvSpPr>
          <p:spPr bwMode="auto">
            <a:xfrm>
              <a:off x="4619" y="217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57" name="Line 240"/>
            <p:cNvSpPr>
              <a:spLocks noChangeShapeType="1"/>
            </p:cNvSpPr>
            <p:nvPr/>
          </p:nvSpPr>
          <p:spPr bwMode="auto">
            <a:xfrm flipH="1" flipV="1">
              <a:off x="4608" y="2165"/>
              <a:ext cx="11"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58" name="Line 241"/>
            <p:cNvSpPr>
              <a:spLocks noChangeShapeType="1"/>
            </p:cNvSpPr>
            <p:nvPr/>
          </p:nvSpPr>
          <p:spPr bwMode="auto">
            <a:xfrm>
              <a:off x="4663" y="2165"/>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59" name="Line 242"/>
            <p:cNvSpPr>
              <a:spLocks noChangeShapeType="1"/>
            </p:cNvSpPr>
            <p:nvPr/>
          </p:nvSpPr>
          <p:spPr bwMode="auto">
            <a:xfrm>
              <a:off x="4674" y="2143"/>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60" name="Line 243"/>
            <p:cNvSpPr>
              <a:spLocks noChangeShapeType="1"/>
            </p:cNvSpPr>
            <p:nvPr/>
          </p:nvSpPr>
          <p:spPr bwMode="auto">
            <a:xfrm>
              <a:off x="4663" y="2154"/>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61" name="Freeform 244"/>
            <p:cNvSpPr>
              <a:spLocks/>
            </p:cNvSpPr>
            <p:nvPr/>
          </p:nvSpPr>
          <p:spPr bwMode="auto">
            <a:xfrm>
              <a:off x="5077" y="2069"/>
              <a:ext cx="34" cy="22"/>
            </a:xfrm>
            <a:custGeom>
              <a:avLst/>
              <a:gdLst>
                <a:gd name="T0" fmla="*/ 1 w 46"/>
                <a:gd name="T1" fmla="*/ 1 h 32"/>
                <a:gd name="T2" fmla="*/ 0 w 46"/>
                <a:gd name="T3" fmla="*/ 1 h 32"/>
                <a:gd name="T4" fmla="*/ 0 w 46"/>
                <a:gd name="T5" fmla="*/ 1 h 32"/>
                <a:gd name="T6" fmla="*/ 1 w 46"/>
                <a:gd name="T7" fmla="*/ 1 h 32"/>
                <a:gd name="T8" fmla="*/ 1 w 46"/>
                <a:gd name="T9" fmla="*/ 1 h 32"/>
                <a:gd name="T10" fmla="*/ 1 w 46"/>
                <a:gd name="T11" fmla="*/ 0 h 32"/>
                <a:gd name="T12" fmla="*/ 1 w 46"/>
                <a:gd name="T13" fmla="*/ 1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12700" cap="rnd">
              <a:solidFill>
                <a:srgbClr val="000000"/>
              </a:solidFill>
              <a:round/>
              <a:headEnd/>
              <a:tailEnd/>
            </a:ln>
          </p:spPr>
          <p:txBody>
            <a:bodyPr/>
            <a:lstStyle/>
            <a:p>
              <a:endParaRPr lang="en-US"/>
            </a:p>
          </p:txBody>
        </p:sp>
        <p:sp>
          <p:nvSpPr>
            <p:cNvPr id="60662" name="Freeform 245"/>
            <p:cNvSpPr>
              <a:spLocks/>
            </p:cNvSpPr>
            <p:nvPr/>
          </p:nvSpPr>
          <p:spPr bwMode="auto">
            <a:xfrm>
              <a:off x="4707" y="1919"/>
              <a:ext cx="164" cy="161"/>
            </a:xfrm>
            <a:custGeom>
              <a:avLst/>
              <a:gdLst>
                <a:gd name="T0" fmla="*/ 0 w 225"/>
                <a:gd name="T1" fmla="*/ 1 h 232"/>
                <a:gd name="T2" fmla="*/ 0 w 225"/>
                <a:gd name="T3" fmla="*/ 1 h 232"/>
                <a:gd name="T4" fmla="*/ 0 w 225"/>
                <a:gd name="T5" fmla="*/ 1 h 232"/>
                <a:gd name="T6" fmla="*/ 1 w 225"/>
                <a:gd name="T7" fmla="*/ 1 h 232"/>
                <a:gd name="T8" fmla="*/ 1 w 225"/>
                <a:gd name="T9" fmla="*/ 1 h 232"/>
                <a:gd name="T10" fmla="*/ 1 w 225"/>
                <a:gd name="T11" fmla="*/ 1 h 232"/>
                <a:gd name="T12" fmla="*/ 1 w 225"/>
                <a:gd name="T13" fmla="*/ 1 h 232"/>
                <a:gd name="T14" fmla="*/ 1 w 225"/>
                <a:gd name="T15" fmla="*/ 1 h 232"/>
                <a:gd name="T16" fmla="*/ 1 w 225"/>
                <a:gd name="T17" fmla="*/ 1 h 232"/>
                <a:gd name="T18" fmla="*/ 1 w 225"/>
                <a:gd name="T19" fmla="*/ 1 h 232"/>
                <a:gd name="T20" fmla="*/ 1 w 225"/>
                <a:gd name="T21" fmla="*/ 1 h 232"/>
                <a:gd name="T22" fmla="*/ 1 w 225"/>
                <a:gd name="T23" fmla="*/ 1 h 232"/>
                <a:gd name="T24" fmla="*/ 1 w 225"/>
                <a:gd name="T25" fmla="*/ 1 h 232"/>
                <a:gd name="T26" fmla="*/ 2 w 225"/>
                <a:gd name="T27" fmla="*/ 1 h 232"/>
                <a:gd name="T28" fmla="*/ 2 w 225"/>
                <a:gd name="T29" fmla="*/ 1 h 232"/>
                <a:gd name="T30" fmla="*/ 2 w 225"/>
                <a:gd name="T31" fmla="*/ 1 h 232"/>
                <a:gd name="T32" fmla="*/ 2 w 225"/>
                <a:gd name="T33" fmla="*/ 1 h 232"/>
                <a:gd name="T34" fmla="*/ 2 w 225"/>
                <a:gd name="T35" fmla="*/ 1 h 232"/>
                <a:gd name="T36" fmla="*/ 2 w 225"/>
                <a:gd name="T37" fmla="*/ 1 h 232"/>
                <a:gd name="T38" fmla="*/ 2 w 225"/>
                <a:gd name="T39" fmla="*/ 1 h 232"/>
                <a:gd name="T40" fmla="*/ 3 w 225"/>
                <a:gd name="T41" fmla="*/ 1 h 232"/>
                <a:gd name="T42" fmla="*/ 3 w 225"/>
                <a:gd name="T43" fmla="*/ 1 h 232"/>
                <a:gd name="T44" fmla="*/ 2 w 225"/>
                <a:gd name="T45" fmla="*/ 1 h 232"/>
                <a:gd name="T46" fmla="*/ 2 w 225"/>
                <a:gd name="T47" fmla="*/ 1 h 232"/>
                <a:gd name="T48" fmla="*/ 2 w 225"/>
                <a:gd name="T49" fmla="*/ 1 h 232"/>
                <a:gd name="T50" fmla="*/ 2 w 225"/>
                <a:gd name="T51" fmla="*/ 0 h 232"/>
                <a:gd name="T52" fmla="*/ 1 w 225"/>
                <a:gd name="T53" fmla="*/ 1 h 232"/>
                <a:gd name="T54" fmla="*/ 1 w 225"/>
                <a:gd name="T55" fmla="*/ 1 h 232"/>
                <a:gd name="T56" fmla="*/ 1 w 225"/>
                <a:gd name="T57" fmla="*/ 1 h 232"/>
                <a:gd name="T58" fmla="*/ 1 w 225"/>
                <a:gd name="T59" fmla="*/ 1 h 232"/>
                <a:gd name="T60" fmla="*/ 1 w 225"/>
                <a:gd name="T61" fmla="*/ 1 h 232"/>
                <a:gd name="T62" fmla="*/ 1 w 225"/>
                <a:gd name="T63" fmla="*/ 1 h 232"/>
                <a:gd name="T64" fmla="*/ 0 w 225"/>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a:solidFill>
                <a:srgbClr val="000000"/>
              </a:solidFill>
              <a:round/>
              <a:headEnd/>
              <a:tailEnd/>
            </a:ln>
          </p:spPr>
          <p:txBody>
            <a:bodyPr/>
            <a:lstStyle/>
            <a:p>
              <a:endParaRPr lang="en-US"/>
            </a:p>
          </p:txBody>
        </p:sp>
        <p:sp>
          <p:nvSpPr>
            <p:cNvPr id="60663" name="Freeform 246"/>
            <p:cNvSpPr>
              <a:spLocks/>
            </p:cNvSpPr>
            <p:nvPr/>
          </p:nvSpPr>
          <p:spPr bwMode="auto">
            <a:xfrm>
              <a:off x="4728" y="1930"/>
              <a:ext cx="175" cy="226"/>
            </a:xfrm>
            <a:custGeom>
              <a:avLst/>
              <a:gdLst>
                <a:gd name="T0" fmla="*/ 1 w 239"/>
                <a:gd name="T1" fmla="*/ 2 h 323"/>
                <a:gd name="T2" fmla="*/ 2 w 239"/>
                <a:gd name="T3" fmla="*/ 2 h 323"/>
                <a:gd name="T4" fmla="*/ 2 w 239"/>
                <a:gd name="T5" fmla="*/ 1 h 323"/>
                <a:gd name="T6" fmla="*/ 2 w 239"/>
                <a:gd name="T7" fmla="*/ 1 h 323"/>
                <a:gd name="T8" fmla="*/ 2 w 239"/>
                <a:gd name="T9" fmla="*/ 1 h 323"/>
                <a:gd name="T10" fmla="*/ 2 w 239"/>
                <a:gd name="T11" fmla="*/ 1 h 323"/>
                <a:gd name="T12" fmla="*/ 2 w 239"/>
                <a:gd name="T13" fmla="*/ 1 h 323"/>
                <a:gd name="T14" fmla="*/ 2 w 239"/>
                <a:gd name="T15" fmla="*/ 1 h 323"/>
                <a:gd name="T16" fmla="*/ 2 w 239"/>
                <a:gd name="T17" fmla="*/ 1 h 323"/>
                <a:gd name="T18" fmla="*/ 3 w 239"/>
                <a:gd name="T19" fmla="*/ 1 h 323"/>
                <a:gd name="T20" fmla="*/ 3 w 239"/>
                <a:gd name="T21" fmla="*/ 1 h 323"/>
                <a:gd name="T22" fmla="*/ 3 w 239"/>
                <a:gd name="T23" fmla="*/ 1 h 323"/>
                <a:gd name="T24" fmla="*/ 3 w 239"/>
                <a:gd name="T25" fmla="*/ 1 h 323"/>
                <a:gd name="T26" fmla="*/ 3 w 239"/>
                <a:gd name="T27" fmla="*/ 1 h 323"/>
                <a:gd name="T28" fmla="*/ 3 w 239"/>
                <a:gd name="T29" fmla="*/ 1 h 323"/>
                <a:gd name="T30" fmla="*/ 2 w 239"/>
                <a:gd name="T31" fmla="*/ 0 h 323"/>
                <a:gd name="T32" fmla="*/ 2 w 239"/>
                <a:gd name="T33" fmla="*/ 1 h 323"/>
                <a:gd name="T34" fmla="*/ 2 w 239"/>
                <a:gd name="T35" fmla="*/ 1 h 323"/>
                <a:gd name="T36" fmla="*/ 1 w 239"/>
                <a:gd name="T37" fmla="*/ 1 h 323"/>
                <a:gd name="T38" fmla="*/ 2 w 239"/>
                <a:gd name="T39" fmla="*/ 1 h 323"/>
                <a:gd name="T40" fmla="*/ 1 w 239"/>
                <a:gd name="T41" fmla="*/ 1 h 323"/>
                <a:gd name="T42" fmla="*/ 1 w 239"/>
                <a:gd name="T43" fmla="*/ 1 h 323"/>
                <a:gd name="T44" fmla="*/ 1 w 239"/>
                <a:gd name="T45" fmla="*/ 1 h 323"/>
                <a:gd name="T46" fmla="*/ 1 w 239"/>
                <a:gd name="T47" fmla="*/ 1 h 323"/>
                <a:gd name="T48" fmla="*/ 1 w 239"/>
                <a:gd name="T49" fmla="*/ 1 h 323"/>
                <a:gd name="T50" fmla="*/ 1 w 239"/>
                <a:gd name="T51" fmla="*/ 1 h 323"/>
                <a:gd name="T52" fmla="*/ 1 w 239"/>
                <a:gd name="T53" fmla="*/ 1 h 323"/>
                <a:gd name="T54" fmla="*/ 1 w 239"/>
                <a:gd name="T55" fmla="*/ 1 h 323"/>
                <a:gd name="T56" fmla="*/ 1 w 239"/>
                <a:gd name="T57" fmla="*/ 1 h 323"/>
                <a:gd name="T58" fmla="*/ 0 w 239"/>
                <a:gd name="T59" fmla="*/ 1 h 323"/>
                <a:gd name="T60" fmla="*/ 1 w 239"/>
                <a:gd name="T61" fmla="*/ 1 h 323"/>
                <a:gd name="T62" fmla="*/ 1 w 239"/>
                <a:gd name="T63" fmla="*/ 1 h 323"/>
                <a:gd name="T64" fmla="*/ 1 w 239"/>
                <a:gd name="T65" fmla="*/ 1 h 323"/>
                <a:gd name="T66" fmla="*/ 0 w 239"/>
                <a:gd name="T67" fmla="*/ 2 h 323"/>
                <a:gd name="T68" fmla="*/ 1 w 239"/>
                <a:gd name="T69" fmla="*/ 2 h 323"/>
                <a:gd name="T70" fmla="*/ 1 w 239"/>
                <a:gd name="T71" fmla="*/ 2 h 323"/>
                <a:gd name="T72" fmla="*/ 1 w 239"/>
                <a:gd name="T73" fmla="*/ 2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a:solidFill>
                <a:srgbClr val="000000"/>
              </a:solidFill>
              <a:round/>
              <a:headEnd/>
              <a:tailEnd/>
            </a:ln>
          </p:spPr>
          <p:txBody>
            <a:bodyPr/>
            <a:lstStyle/>
            <a:p>
              <a:endParaRPr lang="en-US"/>
            </a:p>
          </p:txBody>
        </p:sp>
        <p:sp>
          <p:nvSpPr>
            <p:cNvPr id="60664" name="Line 247"/>
            <p:cNvSpPr>
              <a:spLocks noChangeShapeType="1"/>
            </p:cNvSpPr>
            <p:nvPr/>
          </p:nvSpPr>
          <p:spPr bwMode="auto">
            <a:xfrm>
              <a:off x="4870" y="200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65" name="Freeform 248"/>
            <p:cNvSpPr>
              <a:spLocks/>
            </p:cNvSpPr>
            <p:nvPr/>
          </p:nvSpPr>
          <p:spPr bwMode="auto">
            <a:xfrm>
              <a:off x="5068" y="2100"/>
              <a:ext cx="75" cy="77"/>
            </a:xfrm>
            <a:custGeom>
              <a:avLst/>
              <a:gdLst>
                <a:gd name="T0" fmla="*/ 0 w 106"/>
                <a:gd name="T1" fmla="*/ 0 h 109"/>
                <a:gd name="T2" fmla="*/ 1 w 106"/>
                <a:gd name="T3" fmla="*/ 1 h 109"/>
                <a:gd name="T4" fmla="*/ 1 w 106"/>
                <a:gd name="T5" fmla="*/ 1 h 109"/>
                <a:gd name="T6" fmla="*/ 1 w 106"/>
                <a:gd name="T7" fmla="*/ 1 h 109"/>
                <a:gd name="T8" fmla="*/ 1 w 106"/>
                <a:gd name="T9" fmla="*/ 1 h 109"/>
                <a:gd name="T10" fmla="*/ 1 w 106"/>
                <a:gd name="T11" fmla="*/ 1 h 109"/>
                <a:gd name="T12" fmla="*/ 1 w 106"/>
                <a:gd name="T13" fmla="*/ 1 h 109"/>
                <a:gd name="T14" fmla="*/ 1 w 106"/>
                <a:gd name="T15" fmla="*/ 1 h 109"/>
                <a:gd name="T16" fmla="*/ 1 w 106"/>
                <a:gd name="T17" fmla="*/ 1 h 109"/>
                <a:gd name="T18" fmla="*/ 1 w 106"/>
                <a:gd name="T19" fmla="*/ 1 h 109"/>
                <a:gd name="T20" fmla="*/ 1 w 106"/>
                <a:gd name="T21" fmla="*/ 1 h 109"/>
                <a:gd name="T22" fmla="*/ 1 w 106"/>
                <a:gd name="T23" fmla="*/ 1 h 109"/>
                <a:gd name="T24" fmla="*/ 1 w 106"/>
                <a:gd name="T25" fmla="*/ 1 h 109"/>
                <a:gd name="T26" fmla="*/ 1 w 106"/>
                <a:gd name="T27" fmla="*/ 1 h 109"/>
                <a:gd name="T28" fmla="*/ 1 w 106"/>
                <a:gd name="T29" fmla="*/ 1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a:solidFill>
                <a:srgbClr val="000000"/>
              </a:solidFill>
              <a:round/>
              <a:headEnd/>
              <a:tailEnd/>
            </a:ln>
          </p:spPr>
          <p:txBody>
            <a:bodyPr/>
            <a:lstStyle/>
            <a:p>
              <a:endParaRPr lang="en-US"/>
            </a:p>
          </p:txBody>
        </p:sp>
        <p:sp>
          <p:nvSpPr>
            <p:cNvPr id="60666" name="Freeform 249"/>
            <p:cNvSpPr>
              <a:spLocks/>
            </p:cNvSpPr>
            <p:nvPr/>
          </p:nvSpPr>
          <p:spPr bwMode="auto">
            <a:xfrm>
              <a:off x="4968" y="2048"/>
              <a:ext cx="100" cy="54"/>
            </a:xfrm>
            <a:custGeom>
              <a:avLst/>
              <a:gdLst>
                <a:gd name="T0" fmla="*/ 1 w 135"/>
                <a:gd name="T1" fmla="*/ 0 h 77"/>
                <a:gd name="T2" fmla="*/ 0 w 135"/>
                <a:gd name="T3" fmla="*/ 0 h 77"/>
                <a:gd name="T4" fmla="*/ 0 w 135"/>
                <a:gd name="T5" fmla="*/ 1 h 77"/>
                <a:gd name="T6" fmla="*/ 1 w 135"/>
                <a:gd name="T7" fmla="*/ 1 h 77"/>
                <a:gd name="T8" fmla="*/ 1 w 135"/>
                <a:gd name="T9" fmla="*/ 1 h 77"/>
                <a:gd name="T10" fmla="*/ 2 w 135"/>
                <a:gd name="T11" fmla="*/ 1 h 77"/>
                <a:gd name="T12" fmla="*/ 2 w 135"/>
                <a:gd name="T13" fmla="*/ 1 h 77"/>
                <a:gd name="T14" fmla="*/ 1 w 135"/>
                <a:gd name="T15" fmla="*/ 1 h 77"/>
                <a:gd name="T16" fmla="*/ 1 w 135"/>
                <a:gd name="T17" fmla="*/ 1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a:solidFill>
                <a:srgbClr val="000000"/>
              </a:solidFill>
              <a:round/>
              <a:headEnd/>
              <a:tailEnd/>
            </a:ln>
          </p:spPr>
          <p:txBody>
            <a:bodyPr/>
            <a:lstStyle/>
            <a:p>
              <a:endParaRPr lang="en-US"/>
            </a:p>
          </p:txBody>
        </p:sp>
        <p:sp>
          <p:nvSpPr>
            <p:cNvPr id="60667" name="Line 250"/>
            <p:cNvSpPr>
              <a:spLocks noChangeShapeType="1"/>
            </p:cNvSpPr>
            <p:nvPr/>
          </p:nvSpPr>
          <p:spPr bwMode="auto">
            <a:xfrm>
              <a:off x="4870" y="1983"/>
              <a:ext cx="0" cy="12"/>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68" name="Freeform 251"/>
            <p:cNvSpPr>
              <a:spLocks/>
            </p:cNvSpPr>
            <p:nvPr/>
          </p:nvSpPr>
          <p:spPr bwMode="auto">
            <a:xfrm>
              <a:off x="4185" y="1109"/>
              <a:ext cx="1704" cy="854"/>
            </a:xfrm>
            <a:custGeom>
              <a:avLst/>
              <a:gdLst>
                <a:gd name="T0" fmla="*/ 11 w 2327"/>
                <a:gd name="T1" fmla="*/ 6 h 1231"/>
                <a:gd name="T2" fmla="*/ 8 w 2327"/>
                <a:gd name="T3" fmla="*/ 6 h 1231"/>
                <a:gd name="T4" fmla="*/ 8 w 2327"/>
                <a:gd name="T5" fmla="*/ 6 h 1231"/>
                <a:gd name="T6" fmla="*/ 14 w 2327"/>
                <a:gd name="T7" fmla="*/ 6 h 1231"/>
                <a:gd name="T8" fmla="*/ 13 w 2327"/>
                <a:gd name="T9" fmla="*/ 6 h 1231"/>
                <a:gd name="T10" fmla="*/ 11 w 2327"/>
                <a:gd name="T11" fmla="*/ 7 h 1231"/>
                <a:gd name="T12" fmla="*/ 11 w 2327"/>
                <a:gd name="T13" fmla="*/ 7 h 1231"/>
                <a:gd name="T14" fmla="*/ 10 w 2327"/>
                <a:gd name="T15" fmla="*/ 7 h 1231"/>
                <a:gd name="T16" fmla="*/ 8 w 2327"/>
                <a:gd name="T17" fmla="*/ 7 h 1231"/>
                <a:gd name="T18" fmla="*/ 7 w 2327"/>
                <a:gd name="T19" fmla="*/ 7 h 1231"/>
                <a:gd name="T20" fmla="*/ 7 w 2327"/>
                <a:gd name="T21" fmla="*/ 6 h 1231"/>
                <a:gd name="T22" fmla="*/ 6 w 2327"/>
                <a:gd name="T23" fmla="*/ 6 h 1231"/>
                <a:gd name="T24" fmla="*/ 6 w 2327"/>
                <a:gd name="T25" fmla="*/ 7 h 1231"/>
                <a:gd name="T26" fmla="*/ 5 w 2327"/>
                <a:gd name="T27" fmla="*/ 7 h 1231"/>
                <a:gd name="T28" fmla="*/ 4 w 2327"/>
                <a:gd name="T29" fmla="*/ 6 h 1231"/>
                <a:gd name="T30" fmla="*/ 3 w 2327"/>
                <a:gd name="T31" fmla="*/ 6 h 1231"/>
                <a:gd name="T32" fmla="*/ 1 w 2327"/>
                <a:gd name="T33" fmla="*/ 6 h 1231"/>
                <a:gd name="T34" fmla="*/ 1 w 2327"/>
                <a:gd name="T35" fmla="*/ 6 h 1231"/>
                <a:gd name="T36" fmla="*/ 1 w 2327"/>
                <a:gd name="T37" fmla="*/ 4 h 1231"/>
                <a:gd name="T38" fmla="*/ 1 w 2327"/>
                <a:gd name="T39" fmla="*/ 4 h 1231"/>
                <a:gd name="T40" fmla="*/ 1 w 2327"/>
                <a:gd name="T41" fmla="*/ 3 h 1231"/>
                <a:gd name="T42" fmla="*/ 1 w 2327"/>
                <a:gd name="T43" fmla="*/ 3 h 1231"/>
                <a:gd name="T44" fmla="*/ 2 w 2327"/>
                <a:gd name="T45" fmla="*/ 3 h 1231"/>
                <a:gd name="T46" fmla="*/ 3 w 2327"/>
                <a:gd name="T47" fmla="*/ 3 h 1231"/>
                <a:gd name="T48" fmla="*/ 4 w 2327"/>
                <a:gd name="T49" fmla="*/ 3 h 1231"/>
                <a:gd name="T50" fmla="*/ 4 w 2327"/>
                <a:gd name="T51" fmla="*/ 3 h 1231"/>
                <a:gd name="T52" fmla="*/ 5 w 2327"/>
                <a:gd name="T53" fmla="*/ 3 h 1231"/>
                <a:gd name="T54" fmla="*/ 7 w 2327"/>
                <a:gd name="T55" fmla="*/ 2 h 1231"/>
                <a:gd name="T56" fmla="*/ 8 w 2327"/>
                <a:gd name="T57" fmla="*/ 1 h 1231"/>
                <a:gd name="T58" fmla="*/ 8 w 2327"/>
                <a:gd name="T59" fmla="*/ 3 h 1231"/>
                <a:gd name="T60" fmla="*/ 10 w 2327"/>
                <a:gd name="T61" fmla="*/ 2 h 1231"/>
                <a:gd name="T62" fmla="*/ 8 w 2327"/>
                <a:gd name="T63" fmla="*/ 1 h 1231"/>
                <a:gd name="T64" fmla="*/ 9 w 2327"/>
                <a:gd name="T65" fmla="*/ 1 h 1231"/>
                <a:gd name="T66" fmla="*/ 11 w 2327"/>
                <a:gd name="T67" fmla="*/ 1 h 1231"/>
                <a:gd name="T68" fmla="*/ 13 w 2327"/>
                <a:gd name="T69" fmla="*/ 0 h 1231"/>
                <a:gd name="T70" fmla="*/ 14 w 2327"/>
                <a:gd name="T71" fmla="*/ 1 h 1231"/>
                <a:gd name="T72" fmla="*/ 15 w 2327"/>
                <a:gd name="T73" fmla="*/ 1 h 1231"/>
                <a:gd name="T74" fmla="*/ 21 w 2327"/>
                <a:gd name="T75" fmla="*/ 1 h 1231"/>
                <a:gd name="T76" fmla="*/ 26 w 2327"/>
                <a:gd name="T77" fmla="*/ 1 h 1231"/>
                <a:gd name="T78" fmla="*/ 28 w 2327"/>
                <a:gd name="T79" fmla="*/ 1 h 1231"/>
                <a:gd name="T80" fmla="*/ 29 w 2327"/>
                <a:gd name="T81" fmla="*/ 1 h 1231"/>
                <a:gd name="T82" fmla="*/ 29 w 2327"/>
                <a:gd name="T83" fmla="*/ 1 h 1231"/>
                <a:gd name="T84" fmla="*/ 27 w 2327"/>
                <a:gd name="T85" fmla="*/ 1 h 1231"/>
                <a:gd name="T86" fmla="*/ 27 w 2327"/>
                <a:gd name="T87" fmla="*/ 2 h 1231"/>
                <a:gd name="T88" fmla="*/ 27 w 2327"/>
                <a:gd name="T89" fmla="*/ 3 h 1231"/>
                <a:gd name="T90" fmla="*/ 26 w 2327"/>
                <a:gd name="T91" fmla="*/ 1 h 1231"/>
                <a:gd name="T92" fmla="*/ 26 w 2327"/>
                <a:gd name="T93" fmla="*/ 1 h 1231"/>
                <a:gd name="T94" fmla="*/ 24 w 2327"/>
                <a:gd name="T95" fmla="*/ 2 h 1231"/>
                <a:gd name="T96" fmla="*/ 23 w 2327"/>
                <a:gd name="T97" fmla="*/ 3 h 1231"/>
                <a:gd name="T98" fmla="*/ 24 w 2327"/>
                <a:gd name="T99" fmla="*/ 4 h 1231"/>
                <a:gd name="T100" fmla="*/ 23 w 2327"/>
                <a:gd name="T101" fmla="*/ 5 h 1231"/>
                <a:gd name="T102" fmla="*/ 22 w 2327"/>
                <a:gd name="T103" fmla="*/ 4 h 1231"/>
                <a:gd name="T104" fmla="*/ 20 w 2327"/>
                <a:gd name="T105" fmla="*/ 4 h 1231"/>
                <a:gd name="T106" fmla="*/ 20 w 2327"/>
                <a:gd name="T107" fmla="*/ 5 h 1231"/>
                <a:gd name="T108" fmla="*/ 18 w 2327"/>
                <a:gd name="T109" fmla="*/ 5 h 1231"/>
                <a:gd name="T110" fmla="*/ 15 w 2327"/>
                <a:gd name="T111" fmla="*/ 5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p:spPr>
          <p:txBody>
            <a:bodyPr/>
            <a:lstStyle/>
            <a:p>
              <a:endParaRPr lang="en-US"/>
            </a:p>
          </p:txBody>
        </p:sp>
        <p:sp>
          <p:nvSpPr>
            <p:cNvPr id="60669" name="Freeform 252"/>
            <p:cNvSpPr>
              <a:spLocks/>
            </p:cNvSpPr>
            <p:nvPr/>
          </p:nvSpPr>
          <p:spPr bwMode="auto">
            <a:xfrm>
              <a:off x="4181" y="1109"/>
              <a:ext cx="1715" cy="864"/>
            </a:xfrm>
            <a:custGeom>
              <a:avLst/>
              <a:gdLst>
                <a:gd name="T0" fmla="*/ 13 w 2342"/>
                <a:gd name="T1" fmla="*/ 6 h 1246"/>
                <a:gd name="T2" fmla="*/ 11 w 2342"/>
                <a:gd name="T3" fmla="*/ 7 h 1246"/>
                <a:gd name="T4" fmla="*/ 11 w 2342"/>
                <a:gd name="T5" fmla="*/ 7 h 1246"/>
                <a:gd name="T6" fmla="*/ 10 w 2342"/>
                <a:gd name="T7" fmla="*/ 7 h 1246"/>
                <a:gd name="T8" fmla="*/ 8 w 2342"/>
                <a:gd name="T9" fmla="*/ 7 h 1246"/>
                <a:gd name="T10" fmla="*/ 7 w 2342"/>
                <a:gd name="T11" fmla="*/ 7 h 1246"/>
                <a:gd name="T12" fmla="*/ 7 w 2342"/>
                <a:gd name="T13" fmla="*/ 6 h 1246"/>
                <a:gd name="T14" fmla="*/ 6 w 2342"/>
                <a:gd name="T15" fmla="*/ 6 h 1246"/>
                <a:gd name="T16" fmla="*/ 7 w 2342"/>
                <a:gd name="T17" fmla="*/ 7 h 1246"/>
                <a:gd name="T18" fmla="*/ 5 w 2342"/>
                <a:gd name="T19" fmla="*/ 7 h 1246"/>
                <a:gd name="T20" fmla="*/ 4 w 2342"/>
                <a:gd name="T21" fmla="*/ 6 h 1246"/>
                <a:gd name="T22" fmla="*/ 4 w 2342"/>
                <a:gd name="T23" fmla="*/ 6 h 1246"/>
                <a:gd name="T24" fmla="*/ 1 w 2342"/>
                <a:gd name="T25" fmla="*/ 6 h 1246"/>
                <a:gd name="T26" fmla="*/ 1 w 2342"/>
                <a:gd name="T27" fmla="*/ 6 h 1246"/>
                <a:gd name="T28" fmla="*/ 0 w 2342"/>
                <a:gd name="T29" fmla="*/ 5 h 1246"/>
                <a:gd name="T30" fmla="*/ 1 w 2342"/>
                <a:gd name="T31" fmla="*/ 4 h 1246"/>
                <a:gd name="T32" fmla="*/ 1 w 2342"/>
                <a:gd name="T33" fmla="*/ 3 h 1246"/>
                <a:gd name="T34" fmla="*/ 1 w 2342"/>
                <a:gd name="T35" fmla="*/ 3 h 1246"/>
                <a:gd name="T36" fmla="*/ 3 w 2342"/>
                <a:gd name="T37" fmla="*/ 3 h 1246"/>
                <a:gd name="T38" fmla="*/ 2 w 2342"/>
                <a:gd name="T39" fmla="*/ 3 h 1246"/>
                <a:gd name="T40" fmla="*/ 4 w 2342"/>
                <a:gd name="T41" fmla="*/ 3 h 1246"/>
                <a:gd name="T42" fmla="*/ 4 w 2342"/>
                <a:gd name="T43" fmla="*/ 3 h 1246"/>
                <a:gd name="T44" fmla="*/ 5 w 2342"/>
                <a:gd name="T45" fmla="*/ 3 h 1246"/>
                <a:gd name="T46" fmla="*/ 6 w 2342"/>
                <a:gd name="T47" fmla="*/ 2 h 1246"/>
                <a:gd name="T48" fmla="*/ 7 w 2342"/>
                <a:gd name="T49" fmla="*/ 1 h 1246"/>
                <a:gd name="T50" fmla="*/ 8 w 2342"/>
                <a:gd name="T51" fmla="*/ 3 h 1246"/>
                <a:gd name="T52" fmla="*/ 9 w 2342"/>
                <a:gd name="T53" fmla="*/ 2 h 1246"/>
                <a:gd name="T54" fmla="*/ 8 w 2342"/>
                <a:gd name="T55" fmla="*/ 2 h 1246"/>
                <a:gd name="T56" fmla="*/ 10 w 2342"/>
                <a:gd name="T57" fmla="*/ 1 h 1246"/>
                <a:gd name="T58" fmla="*/ 10 w 2342"/>
                <a:gd name="T59" fmla="*/ 1 h 1246"/>
                <a:gd name="T60" fmla="*/ 13 w 2342"/>
                <a:gd name="T61" fmla="*/ 1 h 1246"/>
                <a:gd name="T62" fmla="*/ 14 w 2342"/>
                <a:gd name="T63" fmla="*/ 1 h 1246"/>
                <a:gd name="T64" fmla="*/ 15 w 2342"/>
                <a:gd name="T65" fmla="*/ 1 h 1246"/>
                <a:gd name="T66" fmla="*/ 20 w 2342"/>
                <a:gd name="T67" fmla="*/ 1 h 1246"/>
                <a:gd name="T68" fmla="*/ 25 w 2342"/>
                <a:gd name="T69" fmla="*/ 1 h 1246"/>
                <a:gd name="T70" fmla="*/ 27 w 2342"/>
                <a:gd name="T71" fmla="*/ 1 h 1246"/>
                <a:gd name="T72" fmla="*/ 29 w 2342"/>
                <a:gd name="T73" fmla="*/ 1 h 1246"/>
                <a:gd name="T74" fmla="*/ 29 w 2342"/>
                <a:gd name="T75" fmla="*/ 1 h 1246"/>
                <a:gd name="T76" fmla="*/ 27 w 2342"/>
                <a:gd name="T77" fmla="*/ 2 h 1246"/>
                <a:gd name="T78" fmla="*/ 27 w 2342"/>
                <a:gd name="T79" fmla="*/ 2 h 1246"/>
                <a:gd name="T80" fmla="*/ 27 w 2342"/>
                <a:gd name="T81" fmla="*/ 3 h 1246"/>
                <a:gd name="T82" fmla="*/ 26 w 2342"/>
                <a:gd name="T83" fmla="*/ 2 h 1246"/>
                <a:gd name="T84" fmla="*/ 26 w 2342"/>
                <a:gd name="T85" fmla="*/ 1 h 1246"/>
                <a:gd name="T86" fmla="*/ 25 w 2342"/>
                <a:gd name="T87" fmla="*/ 2 h 1246"/>
                <a:gd name="T88" fmla="*/ 23 w 2342"/>
                <a:gd name="T89" fmla="*/ 3 h 1246"/>
                <a:gd name="T90" fmla="*/ 24 w 2342"/>
                <a:gd name="T91" fmla="*/ 4 h 1246"/>
                <a:gd name="T92" fmla="*/ 23 w 2342"/>
                <a:gd name="T93" fmla="*/ 5 h 1246"/>
                <a:gd name="T94" fmla="*/ 23 w 2342"/>
                <a:gd name="T95" fmla="*/ 5 h 1246"/>
                <a:gd name="T96" fmla="*/ 21 w 2342"/>
                <a:gd name="T97" fmla="*/ 4 h 1246"/>
                <a:gd name="T98" fmla="*/ 20 w 2342"/>
                <a:gd name="T99" fmla="*/ 5 h 1246"/>
                <a:gd name="T100" fmla="*/ 18 w 2342"/>
                <a:gd name="T101" fmla="*/ 5 h 1246"/>
                <a:gd name="T102" fmla="*/ 15 w 2342"/>
                <a:gd name="T103" fmla="*/ 4 h 1246"/>
                <a:gd name="T104" fmla="*/ 14 w 2342"/>
                <a:gd name="T105" fmla="*/ 6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a:solidFill>
                <a:srgbClr val="000000"/>
              </a:solidFill>
              <a:round/>
              <a:headEnd/>
              <a:tailEnd/>
            </a:ln>
          </p:spPr>
          <p:txBody>
            <a:bodyPr/>
            <a:lstStyle/>
            <a:p>
              <a:endParaRPr lang="en-US"/>
            </a:p>
          </p:txBody>
        </p:sp>
        <p:sp>
          <p:nvSpPr>
            <p:cNvPr id="60670" name="Freeform 253"/>
            <p:cNvSpPr>
              <a:spLocks/>
            </p:cNvSpPr>
            <p:nvPr/>
          </p:nvSpPr>
          <p:spPr bwMode="auto">
            <a:xfrm>
              <a:off x="4816" y="1759"/>
              <a:ext cx="65" cy="34"/>
            </a:xfrm>
            <a:custGeom>
              <a:avLst/>
              <a:gdLst>
                <a:gd name="T0" fmla="*/ 1 w 90"/>
                <a:gd name="T1" fmla="*/ 1 h 47"/>
                <a:gd name="T2" fmla="*/ 0 w 90"/>
                <a:gd name="T3" fmla="*/ 1 h 47"/>
                <a:gd name="T4" fmla="*/ 0 w 90"/>
                <a:gd name="T5" fmla="*/ 0 h 47"/>
                <a:gd name="T6" fmla="*/ 1 w 90"/>
                <a:gd name="T7" fmla="*/ 0 h 47"/>
                <a:gd name="T8" fmla="*/ 1 w 90"/>
                <a:gd name="T9" fmla="*/ 1 h 47"/>
                <a:gd name="T10" fmla="*/ 1 w 90"/>
                <a:gd name="T11" fmla="*/ 1 h 47"/>
                <a:gd name="T12" fmla="*/ 1 w 90"/>
                <a:gd name="T13" fmla="*/ 1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12700" cap="rnd">
              <a:solidFill>
                <a:srgbClr val="000000"/>
              </a:solidFill>
              <a:round/>
              <a:headEnd/>
              <a:tailEnd/>
            </a:ln>
          </p:spPr>
          <p:txBody>
            <a:bodyPr/>
            <a:lstStyle/>
            <a:p>
              <a:endParaRPr lang="en-US"/>
            </a:p>
          </p:txBody>
        </p:sp>
        <p:sp>
          <p:nvSpPr>
            <p:cNvPr id="60671" name="Freeform 254"/>
            <p:cNvSpPr>
              <a:spLocks/>
            </p:cNvSpPr>
            <p:nvPr/>
          </p:nvSpPr>
          <p:spPr bwMode="auto">
            <a:xfrm>
              <a:off x="4651" y="1802"/>
              <a:ext cx="23" cy="43"/>
            </a:xfrm>
            <a:custGeom>
              <a:avLst/>
              <a:gdLst>
                <a:gd name="T0" fmla="*/ 1 w 31"/>
                <a:gd name="T1" fmla="*/ 1 h 62"/>
                <a:gd name="T2" fmla="*/ 1 w 31"/>
                <a:gd name="T3" fmla="*/ 1 h 62"/>
                <a:gd name="T4" fmla="*/ 1 w 31"/>
                <a:gd name="T5" fmla="*/ 0 h 62"/>
                <a:gd name="T6" fmla="*/ 0 w 31"/>
                <a:gd name="T7" fmla="*/ 1 h 62"/>
                <a:gd name="T8" fmla="*/ 0 w 31"/>
                <a:gd name="T9" fmla="*/ 1 h 62"/>
                <a:gd name="T10" fmla="*/ 1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a:solidFill>
                <a:srgbClr val="000000"/>
              </a:solidFill>
              <a:round/>
              <a:headEnd/>
              <a:tailEnd/>
            </a:ln>
          </p:spPr>
          <p:txBody>
            <a:bodyPr/>
            <a:lstStyle/>
            <a:p>
              <a:endParaRPr lang="en-US"/>
            </a:p>
          </p:txBody>
        </p:sp>
        <p:sp>
          <p:nvSpPr>
            <p:cNvPr id="60672" name="Freeform 255"/>
            <p:cNvSpPr>
              <a:spLocks/>
            </p:cNvSpPr>
            <p:nvPr/>
          </p:nvSpPr>
          <p:spPr bwMode="auto">
            <a:xfrm>
              <a:off x="4466" y="1195"/>
              <a:ext cx="100" cy="108"/>
            </a:xfrm>
            <a:custGeom>
              <a:avLst/>
              <a:gdLst>
                <a:gd name="T0" fmla="*/ 1 w 134"/>
                <a:gd name="T1" fmla="*/ 1 h 156"/>
                <a:gd name="T2" fmla="*/ 1 w 134"/>
                <a:gd name="T3" fmla="*/ 1 h 156"/>
                <a:gd name="T4" fmla="*/ 1 w 134"/>
                <a:gd name="T5" fmla="*/ 1 h 156"/>
                <a:gd name="T6" fmla="*/ 1 w 134"/>
                <a:gd name="T7" fmla="*/ 1 h 156"/>
                <a:gd name="T8" fmla="*/ 2 w 134"/>
                <a:gd name="T9" fmla="*/ 1 h 156"/>
                <a:gd name="T10" fmla="*/ 2 w 134"/>
                <a:gd name="T11" fmla="*/ 0 h 156"/>
                <a:gd name="T12" fmla="*/ 1 w 134"/>
                <a:gd name="T13" fmla="*/ 0 h 156"/>
                <a:gd name="T14" fmla="*/ 1 w 134"/>
                <a:gd name="T15" fmla="*/ 1 h 156"/>
                <a:gd name="T16" fmla="*/ 1 w 134"/>
                <a:gd name="T17" fmla="*/ 1 h 156"/>
                <a:gd name="T18" fmla="*/ 1 w 134"/>
                <a:gd name="T19" fmla="*/ 1 h 156"/>
                <a:gd name="T20" fmla="*/ 0 w 134"/>
                <a:gd name="T21" fmla="*/ 1 h 156"/>
                <a:gd name="T22" fmla="*/ 0 w 134"/>
                <a:gd name="T23" fmla="*/ 1 h 156"/>
                <a:gd name="T24" fmla="*/ 1 w 134"/>
                <a:gd name="T25" fmla="*/ 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a:solidFill>
                <a:srgbClr val="000000"/>
              </a:solidFill>
              <a:round/>
              <a:headEnd/>
              <a:tailEnd/>
            </a:ln>
          </p:spPr>
          <p:txBody>
            <a:bodyPr/>
            <a:lstStyle/>
            <a:p>
              <a:endParaRPr lang="en-US"/>
            </a:p>
          </p:txBody>
        </p:sp>
        <p:sp>
          <p:nvSpPr>
            <p:cNvPr id="60673" name="Freeform 256"/>
            <p:cNvSpPr>
              <a:spLocks/>
            </p:cNvSpPr>
            <p:nvPr/>
          </p:nvSpPr>
          <p:spPr bwMode="auto">
            <a:xfrm>
              <a:off x="5557" y="1503"/>
              <a:ext cx="100" cy="161"/>
            </a:xfrm>
            <a:custGeom>
              <a:avLst/>
              <a:gdLst>
                <a:gd name="T0" fmla="*/ 0 w 136"/>
                <a:gd name="T1" fmla="*/ 0 h 231"/>
                <a:gd name="T2" fmla="*/ 1 w 136"/>
                <a:gd name="T3" fmla="*/ 1 h 231"/>
                <a:gd name="T4" fmla="*/ 1 w 136"/>
                <a:gd name="T5" fmla="*/ 1 h 231"/>
                <a:gd name="T6" fmla="*/ 1 w 136"/>
                <a:gd name="T7" fmla="*/ 1 h 231"/>
                <a:gd name="T8" fmla="*/ 1 w 136"/>
                <a:gd name="T9" fmla="*/ 1 h 231"/>
                <a:gd name="T10" fmla="*/ 1 w 136"/>
                <a:gd name="T11" fmla="*/ 1 h 231"/>
                <a:gd name="T12" fmla="*/ 1 w 136"/>
                <a:gd name="T13" fmla="*/ 1 h 231"/>
                <a:gd name="T14" fmla="*/ 1 w 136"/>
                <a:gd name="T15" fmla="*/ 1 h 231"/>
                <a:gd name="T16" fmla="*/ 1 w 136"/>
                <a:gd name="T17" fmla="*/ 1 h 231"/>
                <a:gd name="T18" fmla="*/ 1 w 136"/>
                <a:gd name="T19" fmla="*/ 1 h 231"/>
                <a:gd name="T20" fmla="*/ 1 w 136"/>
                <a:gd name="T21" fmla="*/ 1 h 231"/>
                <a:gd name="T22" fmla="*/ 1 w 136"/>
                <a:gd name="T23" fmla="*/ 1 h 231"/>
                <a:gd name="T24" fmla="*/ 1 w 136"/>
                <a:gd name="T25" fmla="*/ 1 h 231"/>
                <a:gd name="T26" fmla="*/ 1 w 136"/>
                <a:gd name="T27" fmla="*/ 1 h 231"/>
                <a:gd name="T28" fmla="*/ 1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a:solidFill>
                <a:srgbClr val="000000"/>
              </a:solidFill>
              <a:round/>
              <a:headEnd/>
              <a:tailEnd/>
            </a:ln>
          </p:spPr>
          <p:txBody>
            <a:bodyPr/>
            <a:lstStyle/>
            <a:p>
              <a:endParaRPr lang="en-US"/>
            </a:p>
          </p:txBody>
        </p:sp>
        <p:sp>
          <p:nvSpPr>
            <p:cNvPr id="60674" name="Freeform 257"/>
            <p:cNvSpPr>
              <a:spLocks/>
            </p:cNvSpPr>
            <p:nvPr/>
          </p:nvSpPr>
          <p:spPr bwMode="auto">
            <a:xfrm>
              <a:off x="4760" y="1034"/>
              <a:ext cx="67" cy="65"/>
            </a:xfrm>
            <a:custGeom>
              <a:avLst/>
              <a:gdLst>
                <a:gd name="T0" fmla="*/ 1 w 90"/>
                <a:gd name="T1" fmla="*/ 1 h 93"/>
                <a:gd name="T2" fmla="*/ 1 w 90"/>
                <a:gd name="T3" fmla="*/ 0 h 93"/>
                <a:gd name="T4" fmla="*/ 0 w 90"/>
                <a:gd name="T5" fmla="*/ 1 h 93"/>
                <a:gd name="T6" fmla="*/ 1 w 90"/>
                <a:gd name="T7" fmla="*/ 1 h 93"/>
                <a:gd name="T8" fmla="*/ 1 w 90"/>
                <a:gd name="T9" fmla="*/ 1 h 93"/>
                <a:gd name="T10" fmla="*/ 1 w 90"/>
                <a:gd name="T11" fmla="*/ 1 h 93"/>
                <a:gd name="T12" fmla="*/ 1 w 90"/>
                <a:gd name="T13" fmla="*/ 1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12700" cap="rnd">
              <a:solidFill>
                <a:srgbClr val="000000"/>
              </a:solidFill>
              <a:round/>
              <a:headEnd/>
              <a:tailEnd/>
            </a:ln>
          </p:spPr>
          <p:txBody>
            <a:bodyPr/>
            <a:lstStyle/>
            <a:p>
              <a:endParaRPr lang="en-US"/>
            </a:p>
          </p:txBody>
        </p:sp>
        <p:sp>
          <p:nvSpPr>
            <p:cNvPr id="60675" name="Freeform 258"/>
            <p:cNvSpPr>
              <a:spLocks/>
            </p:cNvSpPr>
            <p:nvPr/>
          </p:nvSpPr>
          <p:spPr bwMode="auto">
            <a:xfrm>
              <a:off x="4444" y="1311"/>
              <a:ext cx="66" cy="54"/>
            </a:xfrm>
            <a:custGeom>
              <a:avLst/>
              <a:gdLst>
                <a:gd name="T0" fmla="*/ 1 w 91"/>
                <a:gd name="T1" fmla="*/ 0 h 78"/>
                <a:gd name="T2" fmla="*/ 1 w 91"/>
                <a:gd name="T3" fmla="*/ 0 h 78"/>
                <a:gd name="T4" fmla="*/ 0 w 91"/>
                <a:gd name="T5" fmla="*/ 1 h 78"/>
                <a:gd name="T6" fmla="*/ 1 w 91"/>
                <a:gd name="T7" fmla="*/ 1 h 78"/>
                <a:gd name="T8" fmla="*/ 1 w 91"/>
                <a:gd name="T9" fmla="*/ 1 h 78"/>
                <a:gd name="T10" fmla="*/ 1 w 91"/>
                <a:gd name="T11" fmla="*/ 1 h 78"/>
                <a:gd name="T12" fmla="*/ 1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a:solidFill>
                <a:srgbClr val="000000"/>
              </a:solidFill>
              <a:round/>
              <a:headEnd/>
              <a:tailEnd/>
            </a:ln>
          </p:spPr>
          <p:txBody>
            <a:bodyPr/>
            <a:lstStyle/>
            <a:p>
              <a:endParaRPr lang="en-US"/>
            </a:p>
          </p:txBody>
        </p:sp>
        <p:sp>
          <p:nvSpPr>
            <p:cNvPr id="60676" name="Freeform 259"/>
            <p:cNvSpPr>
              <a:spLocks/>
            </p:cNvSpPr>
            <p:nvPr/>
          </p:nvSpPr>
          <p:spPr bwMode="auto">
            <a:xfrm>
              <a:off x="4835" y="1056"/>
              <a:ext cx="36" cy="43"/>
            </a:xfrm>
            <a:custGeom>
              <a:avLst/>
              <a:gdLst>
                <a:gd name="T0" fmla="*/ 0 w 47"/>
                <a:gd name="T1" fmla="*/ 0 h 62"/>
                <a:gd name="T2" fmla="*/ 0 w 47"/>
                <a:gd name="T3" fmla="*/ 1 h 62"/>
                <a:gd name="T4" fmla="*/ 2 w 47"/>
                <a:gd name="T5" fmla="*/ 1 h 62"/>
                <a:gd name="T6" fmla="*/ 2 w 47"/>
                <a:gd name="T7" fmla="*/ 1 h 62"/>
                <a:gd name="T8" fmla="*/ 2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12700" cap="rnd">
              <a:solidFill>
                <a:srgbClr val="000000"/>
              </a:solidFill>
              <a:round/>
              <a:headEnd/>
              <a:tailEnd/>
            </a:ln>
          </p:spPr>
          <p:txBody>
            <a:bodyPr/>
            <a:lstStyle/>
            <a:p>
              <a:endParaRPr lang="en-US"/>
            </a:p>
          </p:txBody>
        </p:sp>
        <p:sp>
          <p:nvSpPr>
            <p:cNvPr id="60677" name="Freeform 260"/>
            <p:cNvSpPr>
              <a:spLocks/>
            </p:cNvSpPr>
            <p:nvPr/>
          </p:nvSpPr>
          <p:spPr bwMode="auto">
            <a:xfrm>
              <a:off x="5274" y="1076"/>
              <a:ext cx="33" cy="23"/>
            </a:xfrm>
            <a:custGeom>
              <a:avLst/>
              <a:gdLst>
                <a:gd name="T0" fmla="*/ 0 w 45"/>
                <a:gd name="T1" fmla="*/ 0 h 32"/>
                <a:gd name="T2" fmla="*/ 1 w 45"/>
                <a:gd name="T3" fmla="*/ 1 h 32"/>
                <a:gd name="T4" fmla="*/ 1 w 45"/>
                <a:gd name="T5" fmla="*/ 1 h 32"/>
                <a:gd name="T6" fmla="*/ 0 w 45"/>
                <a:gd name="T7" fmla="*/ 1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12700" cap="rnd">
              <a:solidFill>
                <a:srgbClr val="000000"/>
              </a:solidFill>
              <a:round/>
              <a:headEnd/>
              <a:tailEnd/>
            </a:ln>
          </p:spPr>
          <p:txBody>
            <a:bodyPr/>
            <a:lstStyle/>
            <a:p>
              <a:endParaRPr lang="en-US"/>
            </a:p>
          </p:txBody>
        </p:sp>
        <p:sp>
          <p:nvSpPr>
            <p:cNvPr id="60678" name="Freeform 261"/>
            <p:cNvSpPr>
              <a:spLocks/>
            </p:cNvSpPr>
            <p:nvPr/>
          </p:nvSpPr>
          <p:spPr bwMode="auto">
            <a:xfrm>
              <a:off x="5700" y="1088"/>
              <a:ext cx="34" cy="22"/>
            </a:xfrm>
            <a:custGeom>
              <a:avLst/>
              <a:gdLst>
                <a:gd name="T0" fmla="*/ 0 w 46"/>
                <a:gd name="T1" fmla="*/ 0 h 31"/>
                <a:gd name="T2" fmla="*/ 0 w 46"/>
                <a:gd name="T3" fmla="*/ 1 h 31"/>
                <a:gd name="T4" fmla="*/ 1 w 46"/>
                <a:gd name="T5" fmla="*/ 1 h 31"/>
                <a:gd name="T6" fmla="*/ 1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12700" cap="rnd">
              <a:solidFill>
                <a:srgbClr val="000000"/>
              </a:solidFill>
              <a:round/>
              <a:headEnd/>
              <a:tailEnd/>
            </a:ln>
          </p:spPr>
          <p:txBody>
            <a:bodyPr/>
            <a:lstStyle/>
            <a:p>
              <a:endParaRPr lang="en-US"/>
            </a:p>
          </p:txBody>
        </p:sp>
        <p:sp>
          <p:nvSpPr>
            <p:cNvPr id="60679" name="Freeform 262"/>
            <p:cNvSpPr>
              <a:spLocks/>
            </p:cNvSpPr>
            <p:nvPr/>
          </p:nvSpPr>
          <p:spPr bwMode="auto">
            <a:xfrm>
              <a:off x="5232" y="1076"/>
              <a:ext cx="21" cy="34"/>
            </a:xfrm>
            <a:custGeom>
              <a:avLst/>
              <a:gdLst>
                <a:gd name="T0" fmla="*/ 0 w 30"/>
                <a:gd name="T1" fmla="*/ 0 h 47"/>
                <a:gd name="T2" fmla="*/ 0 w 30"/>
                <a:gd name="T3" fmla="*/ 1 h 47"/>
                <a:gd name="T4" fmla="*/ 1 w 30"/>
                <a:gd name="T5" fmla="*/ 1 h 47"/>
                <a:gd name="T6" fmla="*/ 1 w 30"/>
                <a:gd name="T7" fmla="*/ 1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12700" cap="rnd">
              <a:solidFill>
                <a:srgbClr val="000000"/>
              </a:solidFill>
              <a:round/>
              <a:headEnd/>
              <a:tailEnd/>
            </a:ln>
          </p:spPr>
          <p:txBody>
            <a:bodyPr/>
            <a:lstStyle/>
            <a:p>
              <a:endParaRPr lang="en-US"/>
            </a:p>
          </p:txBody>
        </p:sp>
        <p:sp>
          <p:nvSpPr>
            <p:cNvPr id="60680" name="Freeform 263"/>
            <p:cNvSpPr>
              <a:spLocks/>
            </p:cNvSpPr>
            <p:nvPr/>
          </p:nvSpPr>
          <p:spPr bwMode="auto">
            <a:xfrm>
              <a:off x="4521" y="1355"/>
              <a:ext cx="22" cy="21"/>
            </a:xfrm>
            <a:custGeom>
              <a:avLst/>
              <a:gdLst>
                <a:gd name="T0" fmla="*/ 0 w 30"/>
                <a:gd name="T1" fmla="*/ 0 h 32"/>
                <a:gd name="T2" fmla="*/ 1 w 30"/>
                <a:gd name="T3" fmla="*/ 1 h 32"/>
                <a:gd name="T4" fmla="*/ 1 w 30"/>
                <a:gd name="T5" fmla="*/ 1 h 32"/>
                <a:gd name="T6" fmla="*/ 0 w 30"/>
                <a:gd name="T7" fmla="*/ 1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12700" cap="rnd">
              <a:solidFill>
                <a:srgbClr val="000000"/>
              </a:solidFill>
              <a:round/>
              <a:headEnd/>
              <a:tailEnd/>
            </a:ln>
          </p:spPr>
          <p:txBody>
            <a:bodyPr/>
            <a:lstStyle/>
            <a:p>
              <a:endParaRPr lang="en-US"/>
            </a:p>
          </p:txBody>
        </p:sp>
        <p:sp>
          <p:nvSpPr>
            <p:cNvPr id="60681" name="Freeform 264"/>
            <p:cNvSpPr>
              <a:spLocks/>
            </p:cNvSpPr>
            <p:nvPr/>
          </p:nvSpPr>
          <p:spPr bwMode="auto">
            <a:xfrm>
              <a:off x="5798" y="1418"/>
              <a:ext cx="33" cy="12"/>
            </a:xfrm>
            <a:custGeom>
              <a:avLst/>
              <a:gdLst>
                <a:gd name="T0" fmla="*/ 1 w 45"/>
                <a:gd name="T1" fmla="*/ 0 h 17"/>
                <a:gd name="T2" fmla="*/ 0 w 45"/>
                <a:gd name="T3" fmla="*/ 0 h 17"/>
                <a:gd name="T4" fmla="*/ 1 w 45"/>
                <a:gd name="T5" fmla="*/ 1 h 17"/>
                <a:gd name="T6" fmla="*/ 1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12700" cap="rnd">
              <a:solidFill>
                <a:srgbClr val="000000"/>
              </a:solidFill>
              <a:round/>
              <a:headEnd/>
              <a:tailEnd/>
            </a:ln>
          </p:spPr>
          <p:txBody>
            <a:bodyPr/>
            <a:lstStyle/>
            <a:p>
              <a:endParaRPr lang="en-US"/>
            </a:p>
          </p:txBody>
        </p:sp>
        <p:sp>
          <p:nvSpPr>
            <p:cNvPr id="60682" name="Line 265"/>
            <p:cNvSpPr>
              <a:spLocks noChangeShapeType="1"/>
            </p:cNvSpPr>
            <p:nvPr/>
          </p:nvSpPr>
          <p:spPr bwMode="auto">
            <a:xfrm>
              <a:off x="5908" y="1451"/>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3" name="Line 266"/>
            <p:cNvSpPr>
              <a:spLocks noChangeShapeType="1"/>
            </p:cNvSpPr>
            <p:nvPr/>
          </p:nvSpPr>
          <p:spPr bwMode="auto">
            <a:xfrm>
              <a:off x="4870" y="1930"/>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4" name="Line 267"/>
            <p:cNvSpPr>
              <a:spLocks noChangeShapeType="1"/>
            </p:cNvSpPr>
            <p:nvPr/>
          </p:nvSpPr>
          <p:spPr bwMode="auto">
            <a:xfrm>
              <a:off x="4859" y="194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5" name="Line 268"/>
            <p:cNvSpPr>
              <a:spLocks noChangeShapeType="1"/>
            </p:cNvSpPr>
            <p:nvPr/>
          </p:nvSpPr>
          <p:spPr bwMode="auto">
            <a:xfrm>
              <a:off x="4859" y="1941"/>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6" name="Line 269"/>
            <p:cNvSpPr>
              <a:spLocks noChangeShapeType="1"/>
            </p:cNvSpPr>
            <p:nvPr/>
          </p:nvSpPr>
          <p:spPr bwMode="auto">
            <a:xfrm flipH="1">
              <a:off x="4849" y="1952"/>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7" name="Line 270"/>
            <p:cNvSpPr>
              <a:spLocks noChangeShapeType="1"/>
            </p:cNvSpPr>
            <p:nvPr/>
          </p:nvSpPr>
          <p:spPr bwMode="auto">
            <a:xfrm>
              <a:off x="4849" y="1952"/>
              <a:ext cx="1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8" name="Line 271"/>
            <p:cNvSpPr>
              <a:spLocks noChangeShapeType="1"/>
            </p:cNvSpPr>
            <p:nvPr/>
          </p:nvSpPr>
          <p:spPr bwMode="auto">
            <a:xfrm>
              <a:off x="4859" y="1963"/>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89" name="Line 272"/>
            <p:cNvSpPr>
              <a:spLocks noChangeShapeType="1"/>
            </p:cNvSpPr>
            <p:nvPr/>
          </p:nvSpPr>
          <p:spPr bwMode="auto">
            <a:xfrm>
              <a:off x="4870" y="1963"/>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0" name="Line 273"/>
            <p:cNvSpPr>
              <a:spLocks noChangeShapeType="1"/>
            </p:cNvSpPr>
            <p:nvPr/>
          </p:nvSpPr>
          <p:spPr bwMode="auto">
            <a:xfrm>
              <a:off x="4870" y="1973"/>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1" name="Line 274"/>
            <p:cNvSpPr>
              <a:spLocks noChangeShapeType="1"/>
            </p:cNvSpPr>
            <p:nvPr/>
          </p:nvSpPr>
          <p:spPr bwMode="auto">
            <a:xfrm>
              <a:off x="4870" y="1973"/>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2" name="Line 275"/>
            <p:cNvSpPr>
              <a:spLocks noChangeShapeType="1"/>
            </p:cNvSpPr>
            <p:nvPr/>
          </p:nvSpPr>
          <p:spPr bwMode="auto">
            <a:xfrm>
              <a:off x="4881" y="1973"/>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3" name="Line 276"/>
            <p:cNvSpPr>
              <a:spLocks noChangeShapeType="1"/>
            </p:cNvSpPr>
            <p:nvPr/>
          </p:nvSpPr>
          <p:spPr bwMode="auto">
            <a:xfrm>
              <a:off x="4902" y="1963"/>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4" name="Line 277"/>
            <p:cNvSpPr>
              <a:spLocks noChangeShapeType="1"/>
            </p:cNvSpPr>
            <p:nvPr/>
          </p:nvSpPr>
          <p:spPr bwMode="auto">
            <a:xfrm flipV="1">
              <a:off x="4902" y="1952"/>
              <a:ext cx="13"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5" name="Freeform 278"/>
            <p:cNvSpPr>
              <a:spLocks/>
            </p:cNvSpPr>
            <p:nvPr/>
          </p:nvSpPr>
          <p:spPr bwMode="auto">
            <a:xfrm>
              <a:off x="4979" y="1642"/>
              <a:ext cx="383" cy="181"/>
            </a:xfrm>
            <a:custGeom>
              <a:avLst/>
              <a:gdLst>
                <a:gd name="T0" fmla="*/ 6 w 523"/>
                <a:gd name="T1" fmla="*/ 1 h 262"/>
                <a:gd name="T2" fmla="*/ 5 w 523"/>
                <a:gd name="T3" fmla="*/ 1 h 262"/>
                <a:gd name="T4" fmla="*/ 5 w 523"/>
                <a:gd name="T5" fmla="*/ 1 h 262"/>
                <a:gd name="T6" fmla="*/ 4 w 523"/>
                <a:gd name="T7" fmla="*/ 1 h 262"/>
                <a:gd name="T8" fmla="*/ 4 w 523"/>
                <a:gd name="T9" fmla="*/ 1 h 262"/>
                <a:gd name="T10" fmla="*/ 4 w 523"/>
                <a:gd name="T11" fmla="*/ 1 h 262"/>
                <a:gd name="T12" fmla="*/ 3 w 523"/>
                <a:gd name="T13" fmla="*/ 1 h 262"/>
                <a:gd name="T14" fmla="*/ 3 w 523"/>
                <a:gd name="T15" fmla="*/ 1 h 262"/>
                <a:gd name="T16" fmla="*/ 2 w 523"/>
                <a:gd name="T17" fmla="*/ 0 h 262"/>
                <a:gd name="T18" fmla="*/ 1 w 523"/>
                <a:gd name="T19" fmla="*/ 1 h 262"/>
                <a:gd name="T20" fmla="*/ 1 w 523"/>
                <a:gd name="T21" fmla="*/ 1 h 262"/>
                <a:gd name="T22" fmla="*/ 1 w 523"/>
                <a:gd name="T23" fmla="*/ 1 h 262"/>
                <a:gd name="T24" fmla="*/ 1 w 523"/>
                <a:gd name="T25" fmla="*/ 1 h 262"/>
                <a:gd name="T26" fmla="*/ 0 w 523"/>
                <a:gd name="T27" fmla="*/ 1 h 262"/>
                <a:gd name="T28" fmla="*/ 1 w 523"/>
                <a:gd name="T29" fmla="*/ 1 h 262"/>
                <a:gd name="T30" fmla="*/ 1 w 523"/>
                <a:gd name="T31" fmla="*/ 1 h 262"/>
                <a:gd name="T32" fmla="*/ 1 w 523"/>
                <a:gd name="T33" fmla="*/ 1 h 262"/>
                <a:gd name="T34" fmla="*/ 1 w 523"/>
                <a:gd name="T35" fmla="*/ 1 h 262"/>
                <a:gd name="T36" fmla="*/ 1 w 523"/>
                <a:gd name="T37" fmla="*/ 1 h 262"/>
                <a:gd name="T38" fmla="*/ 2 w 523"/>
                <a:gd name="T39" fmla="*/ 1 h 262"/>
                <a:gd name="T40" fmla="*/ 2 w 523"/>
                <a:gd name="T41" fmla="*/ 1 h 262"/>
                <a:gd name="T42" fmla="*/ 3 w 523"/>
                <a:gd name="T43" fmla="*/ 1 h 262"/>
                <a:gd name="T44" fmla="*/ 3 w 523"/>
                <a:gd name="T45" fmla="*/ 1 h 262"/>
                <a:gd name="T46" fmla="*/ 4 w 523"/>
                <a:gd name="T47" fmla="*/ 1 h 262"/>
                <a:gd name="T48" fmla="*/ 4 w 523"/>
                <a:gd name="T49" fmla="*/ 1 h 262"/>
                <a:gd name="T50" fmla="*/ 4 w 523"/>
                <a:gd name="T51" fmla="*/ 1 h 262"/>
                <a:gd name="T52" fmla="*/ 5 w 523"/>
                <a:gd name="T53" fmla="*/ 1 h 262"/>
                <a:gd name="T54" fmla="*/ 5 w 523"/>
                <a:gd name="T55" fmla="*/ 1 h 262"/>
                <a:gd name="T56" fmla="*/ 5 w 523"/>
                <a:gd name="T57" fmla="*/ 1 h 262"/>
                <a:gd name="T58" fmla="*/ 5 w 523"/>
                <a:gd name="T59" fmla="*/ 1 h 262"/>
                <a:gd name="T60" fmla="*/ 6 w 523"/>
                <a:gd name="T61" fmla="*/ 1 h 262"/>
                <a:gd name="T62" fmla="*/ 6 w 523"/>
                <a:gd name="T63" fmla="*/ 1 h 262"/>
                <a:gd name="T64" fmla="*/ 6 w 523"/>
                <a:gd name="T65" fmla="*/ 1 h 262"/>
                <a:gd name="T66" fmla="*/ 7 w 523"/>
                <a:gd name="T67" fmla="*/ 1 h 262"/>
                <a:gd name="T68" fmla="*/ 6 w 523"/>
                <a:gd name="T69" fmla="*/ 1 h 262"/>
                <a:gd name="T70" fmla="*/ 6 w 523"/>
                <a:gd name="T71" fmla="*/ 1 h 262"/>
                <a:gd name="T72" fmla="*/ 6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a:solidFill>
                <a:srgbClr val="000000"/>
              </a:solidFill>
              <a:round/>
              <a:headEnd/>
              <a:tailEnd/>
            </a:ln>
          </p:spPr>
          <p:txBody>
            <a:bodyPr/>
            <a:lstStyle/>
            <a:p>
              <a:endParaRPr lang="en-US"/>
            </a:p>
          </p:txBody>
        </p:sp>
        <p:sp>
          <p:nvSpPr>
            <p:cNvPr id="60696" name="Freeform 279"/>
            <p:cNvSpPr>
              <a:spLocks/>
            </p:cNvSpPr>
            <p:nvPr/>
          </p:nvSpPr>
          <p:spPr bwMode="auto">
            <a:xfrm>
              <a:off x="4849" y="1567"/>
              <a:ext cx="688" cy="610"/>
            </a:xfrm>
            <a:custGeom>
              <a:avLst/>
              <a:gdLst>
                <a:gd name="T0" fmla="*/ 8 w 941"/>
                <a:gd name="T1" fmla="*/ 1 h 877"/>
                <a:gd name="T2" fmla="*/ 8 w 941"/>
                <a:gd name="T3" fmla="*/ 1 h 877"/>
                <a:gd name="T4" fmla="*/ 7 w 941"/>
                <a:gd name="T5" fmla="*/ 2 h 877"/>
                <a:gd name="T6" fmla="*/ 7 w 941"/>
                <a:gd name="T7" fmla="*/ 2 h 877"/>
                <a:gd name="T8" fmla="*/ 7 w 941"/>
                <a:gd name="T9" fmla="*/ 2 h 877"/>
                <a:gd name="T10" fmla="*/ 5 w 941"/>
                <a:gd name="T11" fmla="*/ 2 h 877"/>
                <a:gd name="T12" fmla="*/ 4 w 941"/>
                <a:gd name="T13" fmla="*/ 2 h 877"/>
                <a:gd name="T14" fmla="*/ 3 w 941"/>
                <a:gd name="T15" fmla="*/ 2 h 877"/>
                <a:gd name="T16" fmla="*/ 3 w 941"/>
                <a:gd name="T17" fmla="*/ 1 h 877"/>
                <a:gd name="T18" fmla="*/ 3 w 941"/>
                <a:gd name="T19" fmla="*/ 1 h 877"/>
                <a:gd name="T20" fmla="*/ 2 w 941"/>
                <a:gd name="T21" fmla="*/ 2 h 877"/>
                <a:gd name="T22" fmla="*/ 1 w 941"/>
                <a:gd name="T23" fmla="*/ 2 h 877"/>
                <a:gd name="T24" fmla="*/ 1 w 941"/>
                <a:gd name="T25" fmla="*/ 2 h 877"/>
                <a:gd name="T26" fmla="*/ 1 w 941"/>
                <a:gd name="T27" fmla="*/ 3 h 877"/>
                <a:gd name="T28" fmla="*/ 0 w 941"/>
                <a:gd name="T29" fmla="*/ 3 h 877"/>
                <a:gd name="T30" fmla="*/ 1 w 941"/>
                <a:gd name="T31" fmla="*/ 3 h 877"/>
                <a:gd name="T32" fmla="*/ 1 w 941"/>
                <a:gd name="T33" fmla="*/ 3 h 877"/>
                <a:gd name="T34" fmla="*/ 1 w 941"/>
                <a:gd name="T35" fmla="*/ 4 h 877"/>
                <a:gd name="T36" fmla="*/ 3 w 941"/>
                <a:gd name="T37" fmla="*/ 4 h 877"/>
                <a:gd name="T38" fmla="*/ 3 w 941"/>
                <a:gd name="T39" fmla="*/ 4 h 877"/>
                <a:gd name="T40" fmla="*/ 4 w 941"/>
                <a:gd name="T41" fmla="*/ 4 h 877"/>
                <a:gd name="T42" fmla="*/ 4 w 941"/>
                <a:gd name="T43" fmla="*/ 4 h 877"/>
                <a:gd name="T44" fmla="*/ 5 w 941"/>
                <a:gd name="T45" fmla="*/ 4 h 877"/>
                <a:gd name="T46" fmla="*/ 5 w 941"/>
                <a:gd name="T47" fmla="*/ 4 h 877"/>
                <a:gd name="T48" fmla="*/ 6 w 941"/>
                <a:gd name="T49" fmla="*/ 4 h 877"/>
                <a:gd name="T50" fmla="*/ 6 w 941"/>
                <a:gd name="T51" fmla="*/ 4 h 877"/>
                <a:gd name="T52" fmla="*/ 6 w 941"/>
                <a:gd name="T53" fmla="*/ 5 h 877"/>
                <a:gd name="T54" fmla="*/ 6 w 941"/>
                <a:gd name="T55" fmla="*/ 5 h 877"/>
                <a:gd name="T56" fmla="*/ 7 w 941"/>
                <a:gd name="T57" fmla="*/ 6 h 877"/>
                <a:gd name="T58" fmla="*/ 7 w 941"/>
                <a:gd name="T59" fmla="*/ 6 h 877"/>
                <a:gd name="T60" fmla="*/ 7 w 941"/>
                <a:gd name="T61" fmla="*/ 5 h 877"/>
                <a:gd name="T62" fmla="*/ 8 w 941"/>
                <a:gd name="T63" fmla="*/ 5 h 877"/>
                <a:gd name="T64" fmla="*/ 8 w 941"/>
                <a:gd name="T65" fmla="*/ 6 h 877"/>
                <a:gd name="T66" fmla="*/ 9 w 941"/>
                <a:gd name="T67" fmla="*/ 6 h 877"/>
                <a:gd name="T68" fmla="*/ 9 w 941"/>
                <a:gd name="T69" fmla="*/ 6 h 877"/>
                <a:gd name="T70" fmla="*/ 9 w 941"/>
                <a:gd name="T71" fmla="*/ 6 h 877"/>
                <a:gd name="T72" fmla="*/ 10 w 941"/>
                <a:gd name="T73" fmla="*/ 5 h 877"/>
                <a:gd name="T74" fmla="*/ 10 w 941"/>
                <a:gd name="T75" fmla="*/ 5 h 877"/>
                <a:gd name="T76" fmla="*/ 11 w 941"/>
                <a:gd name="T77" fmla="*/ 5 h 877"/>
                <a:gd name="T78" fmla="*/ 11 w 941"/>
                <a:gd name="T79" fmla="*/ 4 h 877"/>
                <a:gd name="T80" fmla="*/ 11 w 941"/>
                <a:gd name="T81" fmla="*/ 4 h 877"/>
                <a:gd name="T82" fmla="*/ 11 w 941"/>
                <a:gd name="T83" fmla="*/ 3 h 877"/>
                <a:gd name="T84" fmla="*/ 10 w 941"/>
                <a:gd name="T85" fmla="*/ 3 h 877"/>
                <a:gd name="T86" fmla="*/ 11 w 941"/>
                <a:gd name="T87" fmla="*/ 3 h 877"/>
                <a:gd name="T88" fmla="*/ 10 w 941"/>
                <a:gd name="T89" fmla="*/ 3 h 877"/>
                <a:gd name="T90" fmla="*/ 10 w 941"/>
                <a:gd name="T91" fmla="*/ 3 h 877"/>
                <a:gd name="T92" fmla="*/ 10 w 941"/>
                <a:gd name="T93" fmla="*/ 2 h 877"/>
                <a:gd name="T94" fmla="*/ 10 w 941"/>
                <a:gd name="T95" fmla="*/ 2 h 877"/>
                <a:gd name="T96" fmla="*/ 11 w 941"/>
                <a:gd name="T97" fmla="*/ 2 h 877"/>
                <a:gd name="T98" fmla="*/ 11 w 941"/>
                <a:gd name="T99" fmla="*/ 2 h 877"/>
                <a:gd name="T100" fmla="*/ 12 w 941"/>
                <a:gd name="T101" fmla="*/ 1 h 877"/>
                <a:gd name="T102" fmla="*/ 12 w 941"/>
                <a:gd name="T103" fmla="*/ 1 h 877"/>
                <a:gd name="T104" fmla="*/ 11 w 941"/>
                <a:gd name="T105" fmla="*/ 1 h 877"/>
                <a:gd name="T106" fmla="*/ 11 w 941"/>
                <a:gd name="T107" fmla="*/ 1 h 877"/>
                <a:gd name="T108" fmla="*/ 10 w 941"/>
                <a:gd name="T109" fmla="*/ 1 h 877"/>
                <a:gd name="T110" fmla="*/ 10 w 941"/>
                <a:gd name="T111" fmla="*/ 1 h 877"/>
                <a:gd name="T112" fmla="*/ 8 w 941"/>
                <a:gd name="T113" fmla="*/ 0 h 877"/>
                <a:gd name="T114" fmla="*/ 8 w 941"/>
                <a:gd name="T115" fmla="*/ 1 h 877"/>
                <a:gd name="T116" fmla="*/ 8 w 941"/>
                <a:gd name="T117" fmla="*/ 1 h 877"/>
                <a:gd name="T118" fmla="*/ 8 w 941"/>
                <a:gd name="T119" fmla="*/ 1 h 877"/>
                <a:gd name="T120" fmla="*/ 8 w 941"/>
                <a:gd name="T121" fmla="*/ 1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a:solidFill>
                <a:srgbClr val="000000"/>
              </a:solidFill>
              <a:round/>
              <a:headEnd/>
              <a:tailEnd/>
            </a:ln>
          </p:spPr>
          <p:txBody>
            <a:bodyPr/>
            <a:lstStyle/>
            <a:p>
              <a:endParaRPr lang="en-US"/>
            </a:p>
          </p:txBody>
        </p:sp>
        <p:sp>
          <p:nvSpPr>
            <p:cNvPr id="60697" name="Freeform 280"/>
            <p:cNvSpPr>
              <a:spLocks/>
            </p:cNvSpPr>
            <p:nvPr/>
          </p:nvSpPr>
          <p:spPr bwMode="auto">
            <a:xfrm>
              <a:off x="5350" y="2186"/>
              <a:ext cx="34" cy="22"/>
            </a:xfrm>
            <a:custGeom>
              <a:avLst/>
              <a:gdLst>
                <a:gd name="T0" fmla="*/ 1 w 46"/>
                <a:gd name="T1" fmla="*/ 0 h 32"/>
                <a:gd name="T2" fmla="*/ 1 w 46"/>
                <a:gd name="T3" fmla="*/ 0 h 32"/>
                <a:gd name="T4" fmla="*/ 0 w 46"/>
                <a:gd name="T5" fmla="*/ 1 h 32"/>
                <a:gd name="T6" fmla="*/ 1 w 46"/>
                <a:gd name="T7" fmla="*/ 1 h 32"/>
                <a:gd name="T8" fmla="*/ 1 w 46"/>
                <a:gd name="T9" fmla="*/ 1 h 32"/>
                <a:gd name="T10" fmla="*/ 1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12700" cap="rnd">
              <a:solidFill>
                <a:srgbClr val="000000"/>
              </a:solidFill>
              <a:round/>
              <a:headEnd/>
              <a:tailEnd/>
            </a:ln>
          </p:spPr>
          <p:txBody>
            <a:bodyPr/>
            <a:lstStyle/>
            <a:p>
              <a:endParaRPr lang="en-US"/>
            </a:p>
          </p:txBody>
        </p:sp>
        <p:sp>
          <p:nvSpPr>
            <p:cNvPr id="60698" name="Line 281"/>
            <p:cNvSpPr>
              <a:spLocks noChangeShapeType="1"/>
            </p:cNvSpPr>
            <p:nvPr/>
          </p:nvSpPr>
          <p:spPr bwMode="auto">
            <a:xfrm>
              <a:off x="4881" y="2005"/>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699" name="Line 282"/>
            <p:cNvSpPr>
              <a:spLocks noChangeShapeType="1"/>
            </p:cNvSpPr>
            <p:nvPr/>
          </p:nvSpPr>
          <p:spPr bwMode="auto">
            <a:xfrm>
              <a:off x="5111" y="2069"/>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0" name="Line 283"/>
            <p:cNvSpPr>
              <a:spLocks noChangeShapeType="1"/>
            </p:cNvSpPr>
            <p:nvPr/>
          </p:nvSpPr>
          <p:spPr bwMode="auto">
            <a:xfrm flipV="1">
              <a:off x="5132" y="2059"/>
              <a:ext cx="0" cy="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1" name="Line 284"/>
            <p:cNvSpPr>
              <a:spLocks noChangeShapeType="1"/>
            </p:cNvSpPr>
            <p:nvPr/>
          </p:nvSpPr>
          <p:spPr bwMode="auto">
            <a:xfrm>
              <a:off x="5143" y="2059"/>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2" name="Line 285"/>
            <p:cNvSpPr>
              <a:spLocks noChangeShapeType="1"/>
            </p:cNvSpPr>
            <p:nvPr/>
          </p:nvSpPr>
          <p:spPr bwMode="auto">
            <a:xfrm>
              <a:off x="5143" y="2059"/>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3" name="Line 286"/>
            <p:cNvSpPr>
              <a:spLocks noChangeShapeType="1"/>
            </p:cNvSpPr>
            <p:nvPr/>
          </p:nvSpPr>
          <p:spPr bwMode="auto">
            <a:xfrm>
              <a:off x="5156" y="2059"/>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4" name="Line 287"/>
            <p:cNvSpPr>
              <a:spLocks noChangeShapeType="1"/>
            </p:cNvSpPr>
            <p:nvPr/>
          </p:nvSpPr>
          <p:spPr bwMode="auto">
            <a:xfrm flipV="1">
              <a:off x="5165" y="2048"/>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5" name="Line 288"/>
            <p:cNvSpPr>
              <a:spLocks noChangeShapeType="1"/>
            </p:cNvSpPr>
            <p:nvPr/>
          </p:nvSpPr>
          <p:spPr bwMode="auto">
            <a:xfrm>
              <a:off x="5165" y="2048"/>
              <a:ext cx="1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6" name="Line 289"/>
            <p:cNvSpPr>
              <a:spLocks noChangeShapeType="1"/>
            </p:cNvSpPr>
            <p:nvPr/>
          </p:nvSpPr>
          <p:spPr bwMode="auto">
            <a:xfrm>
              <a:off x="5175" y="2059"/>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7" name="Line 290"/>
            <p:cNvSpPr>
              <a:spLocks noChangeShapeType="1"/>
            </p:cNvSpPr>
            <p:nvPr/>
          </p:nvSpPr>
          <p:spPr bwMode="auto">
            <a:xfrm>
              <a:off x="4891" y="200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8" name="Line 291"/>
            <p:cNvSpPr>
              <a:spLocks noChangeShapeType="1"/>
            </p:cNvSpPr>
            <p:nvPr/>
          </p:nvSpPr>
          <p:spPr bwMode="auto">
            <a:xfrm>
              <a:off x="4902" y="1995"/>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09" name="Line 292"/>
            <p:cNvSpPr>
              <a:spLocks noChangeShapeType="1"/>
            </p:cNvSpPr>
            <p:nvPr/>
          </p:nvSpPr>
          <p:spPr bwMode="auto">
            <a:xfrm>
              <a:off x="4915" y="1995"/>
              <a:ext cx="9"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10" name="Line 293"/>
            <p:cNvSpPr>
              <a:spLocks noChangeShapeType="1"/>
            </p:cNvSpPr>
            <p:nvPr/>
          </p:nvSpPr>
          <p:spPr bwMode="auto">
            <a:xfrm>
              <a:off x="4924" y="200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11" name="Freeform 294"/>
            <p:cNvSpPr>
              <a:spLocks/>
            </p:cNvSpPr>
            <p:nvPr/>
          </p:nvSpPr>
          <p:spPr bwMode="auto">
            <a:xfrm>
              <a:off x="5274" y="2132"/>
              <a:ext cx="98" cy="237"/>
            </a:xfrm>
            <a:custGeom>
              <a:avLst/>
              <a:gdLst>
                <a:gd name="T0" fmla="*/ 0 w 135"/>
                <a:gd name="T1" fmla="*/ 1 h 340"/>
                <a:gd name="T2" fmla="*/ 0 w 135"/>
                <a:gd name="T3" fmla="*/ 1 h 340"/>
                <a:gd name="T4" fmla="*/ 1 w 135"/>
                <a:gd name="T5" fmla="*/ 1 h 340"/>
                <a:gd name="T6" fmla="*/ 1 w 135"/>
                <a:gd name="T7" fmla="*/ 1 h 340"/>
                <a:gd name="T8" fmla="*/ 1 w 135"/>
                <a:gd name="T9" fmla="*/ 1 h 340"/>
                <a:gd name="T10" fmla="*/ 1 w 135"/>
                <a:gd name="T11" fmla="*/ 1 h 340"/>
                <a:gd name="T12" fmla="*/ 1 w 135"/>
                <a:gd name="T13" fmla="*/ 1 h 340"/>
                <a:gd name="T14" fmla="*/ 1 w 135"/>
                <a:gd name="T15" fmla="*/ 1 h 340"/>
                <a:gd name="T16" fmla="*/ 1 w 135"/>
                <a:gd name="T17" fmla="*/ 1 h 340"/>
                <a:gd name="T18" fmla="*/ 1 w 135"/>
                <a:gd name="T19" fmla="*/ 1 h 340"/>
                <a:gd name="T20" fmla="*/ 1 w 135"/>
                <a:gd name="T21" fmla="*/ 1 h 340"/>
                <a:gd name="T22" fmla="*/ 1 w 135"/>
                <a:gd name="T23" fmla="*/ 1 h 340"/>
                <a:gd name="T24" fmla="*/ 1 w 135"/>
                <a:gd name="T25" fmla="*/ 2 h 340"/>
                <a:gd name="T26" fmla="*/ 1 w 135"/>
                <a:gd name="T27" fmla="*/ 2 h 340"/>
                <a:gd name="T28" fmla="*/ 1 w 135"/>
                <a:gd name="T29" fmla="*/ 2 h 340"/>
                <a:gd name="T30" fmla="*/ 1 w 135"/>
                <a:gd name="T31" fmla="*/ 2 h 340"/>
                <a:gd name="T32" fmla="*/ 1 w 135"/>
                <a:gd name="T33" fmla="*/ 2 h 340"/>
                <a:gd name="T34" fmla="*/ 1 w 135"/>
                <a:gd name="T35" fmla="*/ 2 h 340"/>
                <a:gd name="T36" fmla="*/ 1 w 135"/>
                <a:gd name="T37" fmla="*/ 1 h 340"/>
                <a:gd name="T38" fmla="*/ 1 w 135"/>
                <a:gd name="T39" fmla="*/ 1 h 340"/>
                <a:gd name="T40" fmla="*/ 1 w 135"/>
                <a:gd name="T41" fmla="*/ 1 h 340"/>
                <a:gd name="T42" fmla="*/ 1 w 135"/>
                <a:gd name="T43" fmla="*/ 1 h 340"/>
                <a:gd name="T44" fmla="*/ 1 w 135"/>
                <a:gd name="T45" fmla="*/ 1 h 340"/>
                <a:gd name="T46" fmla="*/ 1 w 135"/>
                <a:gd name="T47" fmla="*/ 1 h 340"/>
                <a:gd name="T48" fmla="*/ 1 w 135"/>
                <a:gd name="T49" fmla="*/ 1 h 340"/>
                <a:gd name="T50" fmla="*/ 1 w 135"/>
                <a:gd name="T51" fmla="*/ 1 h 340"/>
                <a:gd name="T52" fmla="*/ 1 w 135"/>
                <a:gd name="T53" fmla="*/ 1 h 340"/>
                <a:gd name="T54" fmla="*/ 1 w 135"/>
                <a:gd name="T55" fmla="*/ 1 h 340"/>
                <a:gd name="T56" fmla="*/ 1 w 135"/>
                <a:gd name="T57" fmla="*/ 0 h 340"/>
                <a:gd name="T58" fmla="*/ 1 w 135"/>
                <a:gd name="T59" fmla="*/ 1 h 340"/>
                <a:gd name="T60" fmla="*/ 0 w 135"/>
                <a:gd name="T61" fmla="*/ 1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a:solidFill>
                <a:srgbClr val="000000"/>
              </a:solidFill>
              <a:round/>
              <a:headEnd/>
              <a:tailEnd/>
            </a:ln>
          </p:spPr>
          <p:txBody>
            <a:bodyPr/>
            <a:lstStyle/>
            <a:p>
              <a:endParaRPr lang="en-US"/>
            </a:p>
          </p:txBody>
        </p:sp>
        <p:sp>
          <p:nvSpPr>
            <p:cNvPr id="60712" name="Freeform 295"/>
            <p:cNvSpPr>
              <a:spLocks/>
            </p:cNvSpPr>
            <p:nvPr/>
          </p:nvSpPr>
          <p:spPr bwMode="auto">
            <a:xfrm>
              <a:off x="5285" y="2272"/>
              <a:ext cx="55" cy="65"/>
            </a:xfrm>
            <a:custGeom>
              <a:avLst/>
              <a:gdLst>
                <a:gd name="T0" fmla="*/ 0 w 75"/>
                <a:gd name="T1" fmla="*/ 1 h 93"/>
                <a:gd name="T2" fmla="*/ 1 w 75"/>
                <a:gd name="T3" fmla="*/ 1 h 93"/>
                <a:gd name="T4" fmla="*/ 1 w 75"/>
                <a:gd name="T5" fmla="*/ 1 h 93"/>
                <a:gd name="T6" fmla="*/ 1 w 75"/>
                <a:gd name="T7" fmla="*/ 1 h 93"/>
                <a:gd name="T8" fmla="*/ 1 w 75"/>
                <a:gd name="T9" fmla="*/ 1 h 93"/>
                <a:gd name="T10" fmla="*/ 1 w 75"/>
                <a:gd name="T11" fmla="*/ 1 h 93"/>
                <a:gd name="T12" fmla="*/ 1 w 75"/>
                <a:gd name="T13" fmla="*/ 1 h 93"/>
                <a:gd name="T14" fmla="*/ 1 w 75"/>
                <a:gd name="T15" fmla="*/ 1 h 93"/>
                <a:gd name="T16" fmla="*/ 1 w 75"/>
                <a:gd name="T17" fmla="*/ 0 h 93"/>
                <a:gd name="T18" fmla="*/ 1 w 75"/>
                <a:gd name="T19" fmla="*/ 0 h 93"/>
                <a:gd name="T20" fmla="*/ 1 w 75"/>
                <a:gd name="T21" fmla="*/ 0 h 93"/>
                <a:gd name="T22" fmla="*/ 1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a:solidFill>
                <a:srgbClr val="000000"/>
              </a:solidFill>
              <a:round/>
              <a:headEnd/>
              <a:tailEnd/>
            </a:ln>
          </p:spPr>
          <p:txBody>
            <a:bodyPr/>
            <a:lstStyle/>
            <a:p>
              <a:endParaRPr lang="en-US"/>
            </a:p>
          </p:txBody>
        </p:sp>
        <p:sp>
          <p:nvSpPr>
            <p:cNvPr id="60713" name="Freeform 296"/>
            <p:cNvSpPr>
              <a:spLocks/>
            </p:cNvSpPr>
            <p:nvPr/>
          </p:nvSpPr>
          <p:spPr bwMode="auto">
            <a:xfrm>
              <a:off x="5132" y="2059"/>
              <a:ext cx="111" cy="278"/>
            </a:xfrm>
            <a:custGeom>
              <a:avLst/>
              <a:gdLst>
                <a:gd name="T0" fmla="*/ 2 w 151"/>
                <a:gd name="T1" fmla="*/ 1 h 401"/>
                <a:gd name="T2" fmla="*/ 1 w 151"/>
                <a:gd name="T3" fmla="*/ 1 h 401"/>
                <a:gd name="T4" fmla="*/ 1 w 151"/>
                <a:gd name="T5" fmla="*/ 1 h 401"/>
                <a:gd name="T6" fmla="*/ 1 w 151"/>
                <a:gd name="T7" fmla="*/ 1 h 401"/>
                <a:gd name="T8" fmla="*/ 1 w 151"/>
                <a:gd name="T9" fmla="*/ 1 h 401"/>
                <a:gd name="T10" fmla="*/ 1 w 151"/>
                <a:gd name="T11" fmla="*/ 1 h 401"/>
                <a:gd name="T12" fmla="*/ 1 w 151"/>
                <a:gd name="T13" fmla="*/ 1 h 401"/>
                <a:gd name="T14" fmla="*/ 1 w 151"/>
                <a:gd name="T15" fmla="*/ 0 h 401"/>
                <a:gd name="T16" fmla="*/ 1 w 151"/>
                <a:gd name="T17" fmla="*/ 0 h 401"/>
                <a:gd name="T18" fmla="*/ 1 w 151"/>
                <a:gd name="T19" fmla="*/ 1 h 401"/>
                <a:gd name="T20" fmla="*/ 1 w 151"/>
                <a:gd name="T21" fmla="*/ 1 h 401"/>
                <a:gd name="T22" fmla="*/ 1 w 151"/>
                <a:gd name="T23" fmla="*/ 1 h 401"/>
                <a:gd name="T24" fmla="*/ 1 w 151"/>
                <a:gd name="T25" fmla="*/ 1 h 401"/>
                <a:gd name="T26" fmla="*/ 1 w 151"/>
                <a:gd name="T27" fmla="*/ 1 h 401"/>
                <a:gd name="T28" fmla="*/ 0 w 151"/>
                <a:gd name="T29" fmla="*/ 1 h 401"/>
                <a:gd name="T30" fmla="*/ 1 w 151"/>
                <a:gd name="T31" fmla="*/ 1 h 401"/>
                <a:gd name="T32" fmla="*/ 0 w 151"/>
                <a:gd name="T33" fmla="*/ 1 h 401"/>
                <a:gd name="T34" fmla="*/ 1 w 151"/>
                <a:gd name="T35" fmla="*/ 1 h 401"/>
                <a:gd name="T36" fmla="*/ 1 w 151"/>
                <a:gd name="T37" fmla="*/ 1 h 401"/>
                <a:gd name="T38" fmla="*/ 1 w 151"/>
                <a:gd name="T39" fmla="*/ 1 h 401"/>
                <a:gd name="T40" fmla="*/ 1 w 151"/>
                <a:gd name="T41" fmla="*/ 1 h 401"/>
                <a:gd name="T42" fmla="*/ 1 w 151"/>
                <a:gd name="T43" fmla="*/ 1 h 401"/>
                <a:gd name="T44" fmla="*/ 1 w 151"/>
                <a:gd name="T45" fmla="*/ 1 h 401"/>
                <a:gd name="T46" fmla="*/ 1 w 151"/>
                <a:gd name="T47" fmla="*/ 2 h 401"/>
                <a:gd name="T48" fmla="*/ 1 w 151"/>
                <a:gd name="T49" fmla="*/ 2 h 401"/>
                <a:gd name="T50" fmla="*/ 1 w 151"/>
                <a:gd name="T51" fmla="*/ 2 h 401"/>
                <a:gd name="T52" fmla="*/ 1 w 151"/>
                <a:gd name="T53" fmla="*/ 2 h 401"/>
                <a:gd name="T54" fmla="*/ 2 w 151"/>
                <a:gd name="T55" fmla="*/ 2 h 401"/>
                <a:gd name="T56" fmla="*/ 1 w 151"/>
                <a:gd name="T57" fmla="*/ 1 h 401"/>
                <a:gd name="T58" fmla="*/ 1 w 151"/>
                <a:gd name="T59" fmla="*/ 1 h 401"/>
                <a:gd name="T60" fmla="*/ 1 w 151"/>
                <a:gd name="T61" fmla="*/ 1 h 401"/>
                <a:gd name="T62" fmla="*/ 1 w 151"/>
                <a:gd name="T63" fmla="*/ 1 h 401"/>
                <a:gd name="T64" fmla="*/ 2 w 151"/>
                <a:gd name="T65" fmla="*/ 1 h 401"/>
                <a:gd name="T66" fmla="*/ 2 w 151"/>
                <a:gd name="T67" fmla="*/ 1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a:solidFill>
                <a:srgbClr val="000000"/>
              </a:solidFill>
              <a:round/>
              <a:headEnd/>
              <a:tailEnd/>
            </a:ln>
          </p:spPr>
          <p:txBody>
            <a:bodyPr/>
            <a:lstStyle/>
            <a:p>
              <a:endParaRPr lang="en-US"/>
            </a:p>
          </p:txBody>
        </p:sp>
        <p:sp>
          <p:nvSpPr>
            <p:cNvPr id="60714" name="Freeform 297"/>
            <p:cNvSpPr>
              <a:spLocks/>
            </p:cNvSpPr>
            <p:nvPr/>
          </p:nvSpPr>
          <p:spPr bwMode="auto">
            <a:xfrm>
              <a:off x="5243" y="2143"/>
              <a:ext cx="97" cy="129"/>
            </a:xfrm>
            <a:custGeom>
              <a:avLst/>
              <a:gdLst>
                <a:gd name="T0" fmla="*/ 0 w 134"/>
                <a:gd name="T1" fmla="*/ 1 h 186"/>
                <a:gd name="T2" fmla="*/ 0 w 134"/>
                <a:gd name="T3" fmla="*/ 1 h 186"/>
                <a:gd name="T4" fmla="*/ 0 w 134"/>
                <a:gd name="T5" fmla="*/ 1 h 186"/>
                <a:gd name="T6" fmla="*/ 1 w 134"/>
                <a:gd name="T7" fmla="*/ 1 h 186"/>
                <a:gd name="T8" fmla="*/ 1 w 134"/>
                <a:gd name="T9" fmla="*/ 1 h 186"/>
                <a:gd name="T10" fmla="*/ 1 w 134"/>
                <a:gd name="T11" fmla="*/ 1 h 186"/>
                <a:gd name="T12" fmla="*/ 1 w 134"/>
                <a:gd name="T13" fmla="*/ 1 h 186"/>
                <a:gd name="T14" fmla="*/ 1 w 134"/>
                <a:gd name="T15" fmla="*/ 1 h 186"/>
                <a:gd name="T16" fmla="*/ 1 w 134"/>
                <a:gd name="T17" fmla="*/ 1 h 186"/>
                <a:gd name="T18" fmla="*/ 1 w 134"/>
                <a:gd name="T19" fmla="*/ 1 h 186"/>
                <a:gd name="T20" fmla="*/ 1 w 134"/>
                <a:gd name="T21" fmla="*/ 1 h 186"/>
                <a:gd name="T22" fmla="*/ 1 w 134"/>
                <a:gd name="T23" fmla="*/ 1 h 186"/>
                <a:gd name="T24" fmla="*/ 1 w 134"/>
                <a:gd name="T25" fmla="*/ 1 h 186"/>
                <a:gd name="T26" fmla="*/ 1 w 134"/>
                <a:gd name="T27" fmla="*/ 1 h 186"/>
                <a:gd name="T28" fmla="*/ 1 w 134"/>
                <a:gd name="T29" fmla="*/ 1 h 186"/>
                <a:gd name="T30" fmla="*/ 1 w 134"/>
                <a:gd name="T31" fmla="*/ 1 h 186"/>
                <a:gd name="T32" fmla="*/ 1 w 134"/>
                <a:gd name="T33" fmla="*/ 1 h 186"/>
                <a:gd name="T34" fmla="*/ 1 w 134"/>
                <a:gd name="T35" fmla="*/ 1 h 186"/>
                <a:gd name="T36" fmla="*/ 1 w 134"/>
                <a:gd name="T37" fmla="*/ 0 h 186"/>
                <a:gd name="T38" fmla="*/ 1 w 134"/>
                <a:gd name="T39" fmla="*/ 1 h 186"/>
                <a:gd name="T40" fmla="*/ 1 w 134"/>
                <a:gd name="T41" fmla="*/ 1 h 186"/>
                <a:gd name="T42" fmla="*/ 1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a:solidFill>
                <a:srgbClr val="000000"/>
              </a:solidFill>
              <a:round/>
              <a:headEnd/>
              <a:tailEnd/>
            </a:ln>
          </p:spPr>
          <p:txBody>
            <a:bodyPr/>
            <a:lstStyle/>
            <a:p>
              <a:endParaRPr lang="en-US"/>
            </a:p>
          </p:txBody>
        </p:sp>
        <p:sp>
          <p:nvSpPr>
            <p:cNvPr id="60715" name="Oval 298"/>
            <p:cNvSpPr>
              <a:spLocks noChangeArrowheads="1"/>
            </p:cNvSpPr>
            <p:nvPr/>
          </p:nvSpPr>
          <p:spPr bwMode="auto">
            <a:xfrm>
              <a:off x="5437" y="2121"/>
              <a:ext cx="1"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16" name="Oval 299"/>
            <p:cNvSpPr>
              <a:spLocks noChangeArrowheads="1"/>
            </p:cNvSpPr>
            <p:nvPr/>
          </p:nvSpPr>
          <p:spPr bwMode="auto">
            <a:xfrm>
              <a:off x="5416" y="2121"/>
              <a:ext cx="10" cy="11"/>
            </a:xfrm>
            <a:prstGeom prst="ellipse">
              <a:avLst/>
            </a:prstGeom>
            <a:solidFill>
              <a:srgbClr val="FF004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17" name="Freeform 300"/>
            <p:cNvSpPr>
              <a:spLocks/>
            </p:cNvSpPr>
            <p:nvPr/>
          </p:nvSpPr>
          <p:spPr bwMode="auto">
            <a:xfrm>
              <a:off x="5143" y="1567"/>
              <a:ext cx="22" cy="65"/>
            </a:xfrm>
            <a:custGeom>
              <a:avLst/>
              <a:gdLst>
                <a:gd name="T0" fmla="*/ 1 w 30"/>
                <a:gd name="T1" fmla="*/ 0 h 93"/>
                <a:gd name="T2" fmla="*/ 1 w 30"/>
                <a:gd name="T3" fmla="*/ 1 h 93"/>
                <a:gd name="T4" fmla="*/ 0 w 30"/>
                <a:gd name="T5" fmla="*/ 1 h 93"/>
                <a:gd name="T6" fmla="*/ 1 w 30"/>
                <a:gd name="T7" fmla="*/ 1 h 93"/>
                <a:gd name="T8" fmla="*/ 1 w 30"/>
                <a:gd name="T9" fmla="*/ 1 h 93"/>
                <a:gd name="T10" fmla="*/ 1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12700" cap="rnd">
              <a:solidFill>
                <a:srgbClr val="000000"/>
              </a:solidFill>
              <a:round/>
              <a:headEnd/>
              <a:tailEnd/>
            </a:ln>
          </p:spPr>
          <p:txBody>
            <a:bodyPr/>
            <a:lstStyle/>
            <a:p>
              <a:endParaRPr lang="en-US"/>
            </a:p>
          </p:txBody>
        </p:sp>
        <p:sp>
          <p:nvSpPr>
            <p:cNvPr id="60718" name="Line 301"/>
            <p:cNvSpPr>
              <a:spLocks noChangeShapeType="1"/>
            </p:cNvSpPr>
            <p:nvPr/>
          </p:nvSpPr>
          <p:spPr bwMode="auto">
            <a:xfrm>
              <a:off x="5514" y="1856"/>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19" name="Line 302"/>
            <p:cNvSpPr>
              <a:spLocks noChangeShapeType="1"/>
            </p:cNvSpPr>
            <p:nvPr/>
          </p:nvSpPr>
          <p:spPr bwMode="auto">
            <a:xfrm>
              <a:off x="5526" y="185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20" name="Line 303"/>
            <p:cNvSpPr>
              <a:spLocks noChangeShapeType="1"/>
            </p:cNvSpPr>
            <p:nvPr/>
          </p:nvSpPr>
          <p:spPr bwMode="auto">
            <a:xfrm flipV="1">
              <a:off x="5526" y="1844"/>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21" name="Line 304"/>
            <p:cNvSpPr>
              <a:spLocks noChangeShapeType="1"/>
            </p:cNvSpPr>
            <p:nvPr/>
          </p:nvSpPr>
          <p:spPr bwMode="auto">
            <a:xfrm>
              <a:off x="5526" y="184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22" name="Line 305"/>
            <p:cNvSpPr>
              <a:spLocks noChangeShapeType="1"/>
            </p:cNvSpPr>
            <p:nvPr/>
          </p:nvSpPr>
          <p:spPr bwMode="auto">
            <a:xfrm>
              <a:off x="5526" y="1845"/>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23" name="Line 306"/>
            <p:cNvSpPr>
              <a:spLocks noChangeShapeType="1"/>
            </p:cNvSpPr>
            <p:nvPr/>
          </p:nvSpPr>
          <p:spPr bwMode="auto">
            <a:xfrm>
              <a:off x="5536" y="184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24" name="Line 307"/>
            <p:cNvSpPr>
              <a:spLocks noChangeShapeType="1"/>
            </p:cNvSpPr>
            <p:nvPr/>
          </p:nvSpPr>
          <p:spPr bwMode="auto">
            <a:xfrm>
              <a:off x="5536" y="184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25" name="Freeform 308"/>
            <p:cNvSpPr>
              <a:spLocks/>
            </p:cNvSpPr>
            <p:nvPr/>
          </p:nvSpPr>
          <p:spPr bwMode="auto">
            <a:xfrm>
              <a:off x="5514" y="1845"/>
              <a:ext cx="45" cy="74"/>
            </a:xfrm>
            <a:custGeom>
              <a:avLst/>
              <a:gdLst>
                <a:gd name="T0" fmla="*/ 1 w 61"/>
                <a:gd name="T1" fmla="*/ 0 h 108"/>
                <a:gd name="T2" fmla="*/ 0 w 61"/>
                <a:gd name="T3" fmla="*/ 1 h 108"/>
                <a:gd name="T4" fmla="*/ 1 w 61"/>
                <a:gd name="T5" fmla="*/ 1 h 108"/>
                <a:gd name="T6" fmla="*/ 0 w 61"/>
                <a:gd name="T7" fmla="*/ 1 h 108"/>
                <a:gd name="T8" fmla="*/ 1 w 61"/>
                <a:gd name="T9" fmla="*/ 1 h 108"/>
                <a:gd name="T10" fmla="*/ 1 w 61"/>
                <a:gd name="T11" fmla="*/ 1 h 108"/>
                <a:gd name="T12" fmla="*/ 1 w 61"/>
                <a:gd name="T13" fmla="*/ 1 h 108"/>
                <a:gd name="T14" fmla="*/ 1 w 61"/>
                <a:gd name="T15" fmla="*/ 1 h 108"/>
                <a:gd name="T16" fmla="*/ 1 w 61"/>
                <a:gd name="T17" fmla="*/ 1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a:solidFill>
                <a:srgbClr val="000000"/>
              </a:solidFill>
              <a:round/>
              <a:headEnd/>
              <a:tailEnd/>
            </a:ln>
          </p:spPr>
          <p:txBody>
            <a:bodyPr/>
            <a:lstStyle/>
            <a:p>
              <a:endParaRPr lang="en-US"/>
            </a:p>
          </p:txBody>
        </p:sp>
        <p:sp>
          <p:nvSpPr>
            <p:cNvPr id="60726" name="Freeform 309"/>
            <p:cNvSpPr>
              <a:spLocks/>
            </p:cNvSpPr>
            <p:nvPr/>
          </p:nvSpPr>
          <p:spPr bwMode="auto">
            <a:xfrm>
              <a:off x="5482" y="1759"/>
              <a:ext cx="55" cy="97"/>
            </a:xfrm>
            <a:custGeom>
              <a:avLst/>
              <a:gdLst>
                <a:gd name="T0" fmla="*/ 1 w 75"/>
                <a:gd name="T1" fmla="*/ 0 h 139"/>
                <a:gd name="T2" fmla="*/ 1 w 75"/>
                <a:gd name="T3" fmla="*/ 0 h 139"/>
                <a:gd name="T4" fmla="*/ 1 w 75"/>
                <a:gd name="T5" fmla="*/ 1 h 139"/>
                <a:gd name="T6" fmla="*/ 0 w 75"/>
                <a:gd name="T7" fmla="*/ 1 h 139"/>
                <a:gd name="T8" fmla="*/ 0 w 75"/>
                <a:gd name="T9" fmla="*/ 1 h 139"/>
                <a:gd name="T10" fmla="*/ 1 w 75"/>
                <a:gd name="T11" fmla="*/ 1 h 139"/>
                <a:gd name="T12" fmla="*/ 0 w 75"/>
                <a:gd name="T13" fmla="*/ 1 h 139"/>
                <a:gd name="T14" fmla="*/ 1 w 75"/>
                <a:gd name="T15" fmla="*/ 1 h 139"/>
                <a:gd name="T16" fmla="*/ 1 w 75"/>
                <a:gd name="T17" fmla="*/ 1 h 139"/>
                <a:gd name="T18" fmla="*/ 1 w 75"/>
                <a:gd name="T19" fmla="*/ 1 h 139"/>
                <a:gd name="T20" fmla="*/ 1 w 75"/>
                <a:gd name="T21" fmla="*/ 1 h 139"/>
                <a:gd name="T22" fmla="*/ 1 w 75"/>
                <a:gd name="T23" fmla="*/ 1 h 139"/>
                <a:gd name="T24" fmla="*/ 1 w 75"/>
                <a:gd name="T25" fmla="*/ 1 h 139"/>
                <a:gd name="T26" fmla="*/ 1 w 75"/>
                <a:gd name="T27" fmla="*/ 1 h 139"/>
                <a:gd name="T28" fmla="*/ 1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a:solidFill>
                <a:srgbClr val="000000"/>
              </a:solidFill>
              <a:round/>
              <a:headEnd/>
              <a:tailEnd/>
            </a:ln>
          </p:spPr>
          <p:txBody>
            <a:bodyPr/>
            <a:lstStyle/>
            <a:p>
              <a:endParaRPr lang="en-US"/>
            </a:p>
          </p:txBody>
        </p:sp>
        <p:sp>
          <p:nvSpPr>
            <p:cNvPr id="60727" name="Freeform 310"/>
            <p:cNvSpPr>
              <a:spLocks/>
            </p:cNvSpPr>
            <p:nvPr/>
          </p:nvSpPr>
          <p:spPr bwMode="auto">
            <a:xfrm>
              <a:off x="5580" y="1771"/>
              <a:ext cx="121" cy="139"/>
            </a:xfrm>
            <a:custGeom>
              <a:avLst/>
              <a:gdLst>
                <a:gd name="T0" fmla="*/ 1 w 165"/>
                <a:gd name="T1" fmla="*/ 0 h 200"/>
                <a:gd name="T2" fmla="*/ 1 w 165"/>
                <a:gd name="T3" fmla="*/ 1 h 200"/>
                <a:gd name="T4" fmla="*/ 1 w 165"/>
                <a:gd name="T5" fmla="*/ 1 h 200"/>
                <a:gd name="T6" fmla="*/ 1 w 165"/>
                <a:gd name="T7" fmla="*/ 1 h 200"/>
                <a:gd name="T8" fmla="*/ 1 w 165"/>
                <a:gd name="T9" fmla="*/ 1 h 200"/>
                <a:gd name="T10" fmla="*/ 1 w 165"/>
                <a:gd name="T11" fmla="*/ 1 h 200"/>
                <a:gd name="T12" fmla="*/ 1 w 165"/>
                <a:gd name="T13" fmla="*/ 1 h 200"/>
                <a:gd name="T14" fmla="*/ 1 w 165"/>
                <a:gd name="T15" fmla="*/ 1 h 200"/>
                <a:gd name="T16" fmla="*/ 1 w 165"/>
                <a:gd name="T17" fmla="*/ 1 h 200"/>
                <a:gd name="T18" fmla="*/ 0 w 165"/>
                <a:gd name="T19" fmla="*/ 1 h 200"/>
                <a:gd name="T20" fmla="*/ 1 w 165"/>
                <a:gd name="T21" fmla="*/ 1 h 200"/>
                <a:gd name="T22" fmla="*/ 1 w 165"/>
                <a:gd name="T23" fmla="*/ 1 h 200"/>
                <a:gd name="T24" fmla="*/ 1 w 165"/>
                <a:gd name="T25" fmla="*/ 1 h 200"/>
                <a:gd name="T26" fmla="*/ 1 w 165"/>
                <a:gd name="T27" fmla="*/ 1 h 200"/>
                <a:gd name="T28" fmla="*/ 1 w 165"/>
                <a:gd name="T29" fmla="*/ 1 h 200"/>
                <a:gd name="T30" fmla="*/ 1 w 165"/>
                <a:gd name="T31" fmla="*/ 1 h 200"/>
                <a:gd name="T32" fmla="*/ 1 w 165"/>
                <a:gd name="T33" fmla="*/ 1 h 200"/>
                <a:gd name="T34" fmla="*/ 1 w 165"/>
                <a:gd name="T35" fmla="*/ 1 h 200"/>
                <a:gd name="T36" fmla="*/ 2 w 165"/>
                <a:gd name="T37" fmla="*/ 1 h 200"/>
                <a:gd name="T38" fmla="*/ 2 w 165"/>
                <a:gd name="T39" fmla="*/ 1 h 200"/>
                <a:gd name="T40" fmla="*/ 2 w 165"/>
                <a:gd name="T41" fmla="*/ 1 h 200"/>
                <a:gd name="T42" fmla="*/ 2 w 165"/>
                <a:gd name="T43" fmla="*/ 1 h 200"/>
                <a:gd name="T44" fmla="*/ 1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a:solidFill>
                <a:srgbClr val="000000"/>
              </a:solidFill>
              <a:round/>
              <a:headEnd/>
              <a:tailEnd/>
            </a:ln>
          </p:spPr>
          <p:txBody>
            <a:bodyPr/>
            <a:lstStyle/>
            <a:p>
              <a:endParaRPr lang="en-US"/>
            </a:p>
          </p:txBody>
        </p:sp>
        <p:sp>
          <p:nvSpPr>
            <p:cNvPr id="60728" name="Freeform 311"/>
            <p:cNvSpPr>
              <a:spLocks/>
            </p:cNvSpPr>
            <p:nvPr/>
          </p:nvSpPr>
          <p:spPr bwMode="auto">
            <a:xfrm>
              <a:off x="5634" y="1685"/>
              <a:ext cx="67" cy="86"/>
            </a:xfrm>
            <a:custGeom>
              <a:avLst/>
              <a:gdLst>
                <a:gd name="T0" fmla="*/ 1 w 91"/>
                <a:gd name="T1" fmla="*/ 0 h 125"/>
                <a:gd name="T2" fmla="*/ 1 w 91"/>
                <a:gd name="T3" fmla="*/ 1 h 125"/>
                <a:gd name="T4" fmla="*/ 1 w 91"/>
                <a:gd name="T5" fmla="*/ 1 h 125"/>
                <a:gd name="T6" fmla="*/ 0 w 91"/>
                <a:gd name="T7" fmla="*/ 1 h 125"/>
                <a:gd name="T8" fmla="*/ 0 w 91"/>
                <a:gd name="T9" fmla="*/ 1 h 125"/>
                <a:gd name="T10" fmla="*/ 1 w 91"/>
                <a:gd name="T11" fmla="*/ 1 h 125"/>
                <a:gd name="T12" fmla="*/ 1 w 91"/>
                <a:gd name="T13" fmla="*/ 1 h 125"/>
                <a:gd name="T14" fmla="*/ 1 w 91"/>
                <a:gd name="T15" fmla="*/ 1 h 125"/>
                <a:gd name="T16" fmla="*/ 1 w 91"/>
                <a:gd name="T17" fmla="*/ 1 h 125"/>
                <a:gd name="T18" fmla="*/ 1 w 91"/>
                <a:gd name="T19" fmla="*/ 1 h 125"/>
                <a:gd name="T20" fmla="*/ 1 w 91"/>
                <a:gd name="T21" fmla="*/ 1 h 125"/>
                <a:gd name="T22" fmla="*/ 1 w 91"/>
                <a:gd name="T23" fmla="*/ 1 h 125"/>
                <a:gd name="T24" fmla="*/ 1 w 91"/>
                <a:gd name="T25" fmla="*/ 1 h 125"/>
                <a:gd name="T26" fmla="*/ 1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a:solidFill>
                <a:srgbClr val="000000"/>
              </a:solidFill>
              <a:round/>
              <a:headEnd/>
              <a:tailEnd/>
            </a:ln>
          </p:spPr>
          <p:txBody>
            <a:bodyPr/>
            <a:lstStyle/>
            <a:p>
              <a:endParaRPr lang="en-US"/>
            </a:p>
          </p:txBody>
        </p:sp>
        <p:sp>
          <p:nvSpPr>
            <p:cNvPr id="60729" name="Freeform 312"/>
            <p:cNvSpPr>
              <a:spLocks/>
            </p:cNvSpPr>
            <p:nvPr/>
          </p:nvSpPr>
          <p:spPr bwMode="auto">
            <a:xfrm>
              <a:off x="5580" y="1919"/>
              <a:ext cx="21" cy="44"/>
            </a:xfrm>
            <a:custGeom>
              <a:avLst/>
              <a:gdLst>
                <a:gd name="T0" fmla="*/ 0 w 30"/>
                <a:gd name="T1" fmla="*/ 1 h 63"/>
                <a:gd name="T2" fmla="*/ 0 w 30"/>
                <a:gd name="T3" fmla="*/ 1 h 63"/>
                <a:gd name="T4" fmla="*/ 1 w 30"/>
                <a:gd name="T5" fmla="*/ 1 h 63"/>
                <a:gd name="T6" fmla="*/ 1 w 30"/>
                <a:gd name="T7" fmla="*/ 1 h 63"/>
                <a:gd name="T8" fmla="*/ 1 w 30"/>
                <a:gd name="T9" fmla="*/ 1 h 63"/>
                <a:gd name="T10" fmla="*/ 1 w 30"/>
                <a:gd name="T11" fmla="*/ 1 h 63"/>
                <a:gd name="T12" fmla="*/ 1 w 30"/>
                <a:gd name="T13" fmla="*/ 0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a:solidFill>
                <a:srgbClr val="000000"/>
              </a:solidFill>
              <a:round/>
              <a:headEnd/>
              <a:tailEnd/>
            </a:ln>
          </p:spPr>
          <p:txBody>
            <a:bodyPr/>
            <a:lstStyle/>
            <a:p>
              <a:endParaRPr lang="en-US"/>
            </a:p>
          </p:txBody>
        </p:sp>
        <p:sp>
          <p:nvSpPr>
            <p:cNvPr id="60730" name="Freeform 313"/>
            <p:cNvSpPr>
              <a:spLocks/>
            </p:cNvSpPr>
            <p:nvPr/>
          </p:nvSpPr>
          <p:spPr bwMode="auto">
            <a:xfrm>
              <a:off x="5600" y="1909"/>
              <a:ext cx="34" cy="22"/>
            </a:xfrm>
            <a:custGeom>
              <a:avLst/>
              <a:gdLst>
                <a:gd name="T0" fmla="*/ 1 w 46"/>
                <a:gd name="T1" fmla="*/ 1 h 32"/>
                <a:gd name="T2" fmla="*/ 1 w 46"/>
                <a:gd name="T3" fmla="*/ 1 h 32"/>
                <a:gd name="T4" fmla="*/ 1 w 46"/>
                <a:gd name="T5" fmla="*/ 0 h 32"/>
                <a:gd name="T6" fmla="*/ 1 w 46"/>
                <a:gd name="T7" fmla="*/ 0 h 32"/>
                <a:gd name="T8" fmla="*/ 1 w 46"/>
                <a:gd name="T9" fmla="*/ 0 h 32"/>
                <a:gd name="T10" fmla="*/ 0 w 46"/>
                <a:gd name="T11" fmla="*/ 1 h 32"/>
                <a:gd name="T12" fmla="*/ 1 w 46"/>
                <a:gd name="T13" fmla="*/ 1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12700" cap="rnd">
              <a:solidFill>
                <a:srgbClr val="000000"/>
              </a:solidFill>
              <a:round/>
              <a:headEnd/>
              <a:tailEnd/>
            </a:ln>
          </p:spPr>
          <p:txBody>
            <a:bodyPr/>
            <a:lstStyle/>
            <a:p>
              <a:endParaRPr lang="en-US"/>
            </a:p>
          </p:txBody>
        </p:sp>
        <p:sp>
          <p:nvSpPr>
            <p:cNvPr id="60731" name="Freeform 314"/>
            <p:cNvSpPr>
              <a:spLocks/>
            </p:cNvSpPr>
            <p:nvPr/>
          </p:nvSpPr>
          <p:spPr bwMode="auto">
            <a:xfrm>
              <a:off x="4990" y="2358"/>
              <a:ext cx="22" cy="54"/>
            </a:xfrm>
            <a:custGeom>
              <a:avLst/>
              <a:gdLst>
                <a:gd name="T0" fmla="*/ 0 w 30"/>
                <a:gd name="T1" fmla="*/ 0 h 78"/>
                <a:gd name="T2" fmla="*/ 0 w 30"/>
                <a:gd name="T3" fmla="*/ 1 h 78"/>
                <a:gd name="T4" fmla="*/ 0 w 30"/>
                <a:gd name="T5" fmla="*/ 1 h 78"/>
                <a:gd name="T6" fmla="*/ 1 w 30"/>
                <a:gd name="T7" fmla="*/ 1 h 78"/>
                <a:gd name="T8" fmla="*/ 1 w 30"/>
                <a:gd name="T9" fmla="*/ 1 h 78"/>
                <a:gd name="T10" fmla="*/ 1 w 30"/>
                <a:gd name="T11" fmla="*/ 1 h 78"/>
                <a:gd name="T12" fmla="*/ 1 w 30"/>
                <a:gd name="T13" fmla="*/ 1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a:solidFill>
                <a:srgbClr val="000000"/>
              </a:solidFill>
              <a:round/>
              <a:headEnd/>
              <a:tailEnd/>
            </a:ln>
          </p:spPr>
          <p:txBody>
            <a:bodyPr/>
            <a:lstStyle/>
            <a:p>
              <a:endParaRPr lang="en-US"/>
            </a:p>
          </p:txBody>
        </p:sp>
        <p:sp>
          <p:nvSpPr>
            <p:cNvPr id="60732" name="Freeform 315"/>
            <p:cNvSpPr>
              <a:spLocks/>
            </p:cNvSpPr>
            <p:nvPr/>
          </p:nvSpPr>
          <p:spPr bwMode="auto">
            <a:xfrm>
              <a:off x="5493" y="2091"/>
              <a:ext cx="22" cy="43"/>
            </a:xfrm>
            <a:custGeom>
              <a:avLst/>
              <a:gdLst>
                <a:gd name="T0" fmla="*/ 1 w 30"/>
                <a:gd name="T1" fmla="*/ 0 h 62"/>
                <a:gd name="T2" fmla="*/ 0 w 30"/>
                <a:gd name="T3" fmla="*/ 0 h 62"/>
                <a:gd name="T4" fmla="*/ 0 w 30"/>
                <a:gd name="T5" fmla="*/ 1 h 62"/>
                <a:gd name="T6" fmla="*/ 1 w 30"/>
                <a:gd name="T7" fmla="*/ 1 h 62"/>
                <a:gd name="T8" fmla="*/ 1 w 30"/>
                <a:gd name="T9" fmla="*/ 1 h 62"/>
                <a:gd name="T10" fmla="*/ 1 w 30"/>
                <a:gd name="T11" fmla="*/ 1 h 62"/>
                <a:gd name="T12" fmla="*/ 1 w 30"/>
                <a:gd name="T13" fmla="*/ 0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a:solidFill>
                <a:srgbClr val="000000"/>
              </a:solidFill>
              <a:round/>
              <a:headEnd/>
              <a:tailEnd/>
            </a:ln>
          </p:spPr>
          <p:txBody>
            <a:bodyPr/>
            <a:lstStyle/>
            <a:p>
              <a:endParaRPr lang="en-US"/>
            </a:p>
          </p:txBody>
        </p:sp>
        <p:sp>
          <p:nvSpPr>
            <p:cNvPr id="60733" name="Freeform 316"/>
            <p:cNvSpPr>
              <a:spLocks/>
            </p:cNvSpPr>
            <p:nvPr/>
          </p:nvSpPr>
          <p:spPr bwMode="auto">
            <a:xfrm>
              <a:off x="5393" y="2388"/>
              <a:ext cx="111" cy="97"/>
            </a:xfrm>
            <a:custGeom>
              <a:avLst/>
              <a:gdLst>
                <a:gd name="T0" fmla="*/ 0 w 151"/>
                <a:gd name="T1" fmla="*/ 1 h 140"/>
                <a:gd name="T2" fmla="*/ 0 w 151"/>
                <a:gd name="T3" fmla="*/ 1 h 140"/>
                <a:gd name="T4" fmla="*/ 1 w 151"/>
                <a:gd name="T5" fmla="*/ 1 h 140"/>
                <a:gd name="T6" fmla="*/ 1 w 151"/>
                <a:gd name="T7" fmla="*/ 1 h 140"/>
                <a:gd name="T8" fmla="*/ 1 w 151"/>
                <a:gd name="T9" fmla="*/ 1 h 140"/>
                <a:gd name="T10" fmla="*/ 1 w 151"/>
                <a:gd name="T11" fmla="*/ 1 h 140"/>
                <a:gd name="T12" fmla="*/ 1 w 151"/>
                <a:gd name="T13" fmla="*/ 1 h 140"/>
                <a:gd name="T14" fmla="*/ 1 w 151"/>
                <a:gd name="T15" fmla="*/ 1 h 140"/>
                <a:gd name="T16" fmla="*/ 2 w 151"/>
                <a:gd name="T17" fmla="*/ 1 h 140"/>
                <a:gd name="T18" fmla="*/ 1 w 151"/>
                <a:gd name="T19" fmla="*/ 1 h 140"/>
                <a:gd name="T20" fmla="*/ 2 w 151"/>
                <a:gd name="T21" fmla="*/ 1 h 140"/>
                <a:gd name="T22" fmla="*/ 1 w 151"/>
                <a:gd name="T23" fmla="*/ 1 h 140"/>
                <a:gd name="T24" fmla="*/ 1 w 151"/>
                <a:gd name="T25" fmla="*/ 0 h 140"/>
                <a:gd name="T26" fmla="*/ 1 w 151"/>
                <a:gd name="T27" fmla="*/ 1 h 140"/>
                <a:gd name="T28" fmla="*/ 1 w 151"/>
                <a:gd name="T29" fmla="*/ 1 h 140"/>
                <a:gd name="T30" fmla="*/ 1 w 151"/>
                <a:gd name="T31" fmla="*/ 1 h 140"/>
                <a:gd name="T32" fmla="*/ 1 w 151"/>
                <a:gd name="T33" fmla="*/ 1 h 140"/>
                <a:gd name="T34" fmla="*/ 1 w 151"/>
                <a:gd name="T35" fmla="*/ 1 h 140"/>
                <a:gd name="T36" fmla="*/ 1 w 151"/>
                <a:gd name="T37" fmla="*/ 1 h 140"/>
                <a:gd name="T38" fmla="*/ 1 w 151"/>
                <a:gd name="T39" fmla="*/ 1 h 140"/>
                <a:gd name="T40" fmla="*/ 0 w 151"/>
                <a:gd name="T41" fmla="*/ 1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34" name="Freeform 317"/>
            <p:cNvSpPr>
              <a:spLocks/>
            </p:cNvSpPr>
            <p:nvPr/>
          </p:nvSpPr>
          <p:spPr bwMode="auto">
            <a:xfrm>
              <a:off x="5251" y="2388"/>
              <a:ext cx="67" cy="86"/>
            </a:xfrm>
            <a:custGeom>
              <a:avLst/>
              <a:gdLst>
                <a:gd name="T0" fmla="*/ 0 w 91"/>
                <a:gd name="T1" fmla="*/ 0 h 124"/>
                <a:gd name="T2" fmla="*/ 1 w 91"/>
                <a:gd name="T3" fmla="*/ 1 h 124"/>
                <a:gd name="T4" fmla="*/ 1 w 91"/>
                <a:gd name="T5" fmla="*/ 1 h 124"/>
                <a:gd name="T6" fmla="*/ 1 w 91"/>
                <a:gd name="T7" fmla="*/ 1 h 124"/>
                <a:gd name="T8" fmla="*/ 1 w 91"/>
                <a:gd name="T9" fmla="*/ 1 h 124"/>
                <a:gd name="T10" fmla="*/ 1 w 91"/>
                <a:gd name="T11" fmla="*/ 1 h 124"/>
                <a:gd name="T12" fmla="*/ 1 w 91"/>
                <a:gd name="T13" fmla="*/ 1 h 124"/>
                <a:gd name="T14" fmla="*/ 1 w 91"/>
                <a:gd name="T15" fmla="*/ 1 h 124"/>
                <a:gd name="T16" fmla="*/ 1 w 91"/>
                <a:gd name="T17" fmla="*/ 1 h 124"/>
                <a:gd name="T18" fmla="*/ 1 w 91"/>
                <a:gd name="T19" fmla="*/ 1 h 124"/>
                <a:gd name="T20" fmla="*/ 1 w 91"/>
                <a:gd name="T21" fmla="*/ 1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35" name="Freeform 318"/>
            <p:cNvSpPr>
              <a:spLocks/>
            </p:cNvSpPr>
            <p:nvPr/>
          </p:nvSpPr>
          <p:spPr bwMode="auto">
            <a:xfrm>
              <a:off x="5209" y="2186"/>
              <a:ext cx="120" cy="226"/>
            </a:xfrm>
            <a:custGeom>
              <a:avLst/>
              <a:gdLst>
                <a:gd name="T0" fmla="*/ 1 w 165"/>
                <a:gd name="T1" fmla="*/ 0 h 324"/>
                <a:gd name="T2" fmla="*/ 1 w 165"/>
                <a:gd name="T3" fmla="*/ 0 h 324"/>
                <a:gd name="T4" fmla="*/ 0 w 165"/>
                <a:gd name="T5" fmla="*/ 1 h 324"/>
                <a:gd name="T6" fmla="*/ 1 w 165"/>
                <a:gd name="T7" fmla="*/ 1 h 324"/>
                <a:gd name="T8" fmla="*/ 1 w 165"/>
                <a:gd name="T9" fmla="*/ 1 h 324"/>
                <a:gd name="T10" fmla="*/ 1 w 165"/>
                <a:gd name="T11" fmla="*/ 1 h 324"/>
                <a:gd name="T12" fmla="*/ 1 w 165"/>
                <a:gd name="T13" fmla="*/ 1 h 324"/>
                <a:gd name="T14" fmla="*/ 1 w 165"/>
                <a:gd name="T15" fmla="*/ 1 h 324"/>
                <a:gd name="T16" fmla="*/ 1 w 165"/>
                <a:gd name="T17" fmla="*/ 1 h 324"/>
                <a:gd name="T18" fmla="*/ 1 w 165"/>
                <a:gd name="T19" fmla="*/ 2 h 324"/>
                <a:gd name="T20" fmla="*/ 1 w 165"/>
                <a:gd name="T21" fmla="*/ 2 h 324"/>
                <a:gd name="T22" fmla="*/ 1 w 165"/>
                <a:gd name="T23" fmla="*/ 2 h 324"/>
                <a:gd name="T24" fmla="*/ 1 w 165"/>
                <a:gd name="T25" fmla="*/ 2 h 324"/>
                <a:gd name="T26" fmla="*/ 1 w 165"/>
                <a:gd name="T27" fmla="*/ 1 h 324"/>
                <a:gd name="T28" fmla="*/ 1 w 165"/>
                <a:gd name="T29" fmla="*/ 1 h 324"/>
                <a:gd name="T30" fmla="*/ 1 w 165"/>
                <a:gd name="T31" fmla="*/ 1 h 324"/>
                <a:gd name="T32" fmla="*/ 1 w 165"/>
                <a:gd name="T33" fmla="*/ 1 h 324"/>
                <a:gd name="T34" fmla="*/ 1 w 165"/>
                <a:gd name="T35" fmla="*/ 1 h 324"/>
                <a:gd name="T36" fmla="*/ 1 w 165"/>
                <a:gd name="T37" fmla="*/ 1 h 324"/>
                <a:gd name="T38" fmla="*/ 1 w 165"/>
                <a:gd name="T39" fmla="*/ 1 h 324"/>
                <a:gd name="T40" fmla="*/ 1 w 165"/>
                <a:gd name="T41" fmla="*/ 1 h 324"/>
                <a:gd name="T42" fmla="*/ 1 w 165"/>
                <a:gd name="T43" fmla="*/ 1 h 324"/>
                <a:gd name="T44" fmla="*/ 1 w 165"/>
                <a:gd name="T45" fmla="*/ 1 h 324"/>
                <a:gd name="T46" fmla="*/ 1 w 165"/>
                <a:gd name="T47" fmla="*/ 1 h 324"/>
                <a:gd name="T48" fmla="*/ 1 w 165"/>
                <a:gd name="T49" fmla="*/ 1 h 324"/>
                <a:gd name="T50" fmla="*/ 2 w 165"/>
                <a:gd name="T51" fmla="*/ 1 h 324"/>
                <a:gd name="T52" fmla="*/ 2 w 165"/>
                <a:gd name="T53" fmla="*/ 1 h 324"/>
                <a:gd name="T54" fmla="*/ 2 w 165"/>
                <a:gd name="T55" fmla="*/ 1 h 324"/>
                <a:gd name="T56" fmla="*/ 1 w 165"/>
                <a:gd name="T57" fmla="*/ 1 h 324"/>
                <a:gd name="T58" fmla="*/ 1 w 165"/>
                <a:gd name="T59" fmla="*/ 1 h 324"/>
                <a:gd name="T60" fmla="*/ 1 w 165"/>
                <a:gd name="T61" fmla="*/ 1 h 324"/>
                <a:gd name="T62" fmla="*/ 1 w 165"/>
                <a:gd name="T63" fmla="*/ 1 h 324"/>
                <a:gd name="T64" fmla="*/ 1 w 165"/>
                <a:gd name="T65" fmla="*/ 1 h 324"/>
                <a:gd name="T66" fmla="*/ 1 w 165"/>
                <a:gd name="T67" fmla="*/ 1 h 324"/>
                <a:gd name="T68" fmla="*/ 1 w 165"/>
                <a:gd name="T69" fmla="*/ 1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a:solidFill>
                <a:srgbClr val="000000"/>
              </a:solidFill>
              <a:round/>
              <a:headEnd/>
              <a:tailEnd/>
            </a:ln>
          </p:spPr>
          <p:txBody>
            <a:bodyPr/>
            <a:lstStyle/>
            <a:p>
              <a:endParaRPr lang="en-US"/>
            </a:p>
          </p:txBody>
        </p:sp>
        <p:sp>
          <p:nvSpPr>
            <p:cNvPr id="60736" name="Freeform 319"/>
            <p:cNvSpPr>
              <a:spLocks/>
            </p:cNvSpPr>
            <p:nvPr/>
          </p:nvSpPr>
          <p:spPr bwMode="auto">
            <a:xfrm>
              <a:off x="5372" y="2431"/>
              <a:ext cx="132" cy="140"/>
            </a:xfrm>
            <a:custGeom>
              <a:avLst/>
              <a:gdLst>
                <a:gd name="T0" fmla="*/ 2 w 181"/>
                <a:gd name="T1" fmla="*/ 1 h 200"/>
                <a:gd name="T2" fmla="*/ 2 w 181"/>
                <a:gd name="T3" fmla="*/ 1 h 200"/>
                <a:gd name="T4" fmla="*/ 2 w 181"/>
                <a:gd name="T5" fmla="*/ 1 h 200"/>
                <a:gd name="T6" fmla="*/ 2 w 181"/>
                <a:gd name="T7" fmla="*/ 1 h 200"/>
                <a:gd name="T8" fmla="*/ 2 w 181"/>
                <a:gd name="T9" fmla="*/ 1 h 200"/>
                <a:gd name="T10" fmla="*/ 2 w 181"/>
                <a:gd name="T11" fmla="*/ 1 h 200"/>
                <a:gd name="T12" fmla="*/ 1 w 181"/>
                <a:gd name="T13" fmla="*/ 1 h 200"/>
                <a:gd name="T14" fmla="*/ 2 w 181"/>
                <a:gd name="T15" fmla="*/ 1 h 200"/>
                <a:gd name="T16" fmla="*/ 1 w 181"/>
                <a:gd name="T17" fmla="*/ 1 h 200"/>
                <a:gd name="T18" fmla="*/ 1 w 181"/>
                <a:gd name="T19" fmla="*/ 1 h 200"/>
                <a:gd name="T20" fmla="*/ 1 w 181"/>
                <a:gd name="T21" fmla="*/ 1 h 200"/>
                <a:gd name="T22" fmla="*/ 1 w 181"/>
                <a:gd name="T23" fmla="*/ 1 h 200"/>
                <a:gd name="T24" fmla="*/ 1 w 181"/>
                <a:gd name="T25" fmla="*/ 1 h 200"/>
                <a:gd name="T26" fmla="*/ 1 w 181"/>
                <a:gd name="T27" fmla="*/ 1 h 200"/>
                <a:gd name="T28" fmla="*/ 1 w 181"/>
                <a:gd name="T29" fmla="*/ 1 h 200"/>
                <a:gd name="T30" fmla="*/ 0 w 181"/>
                <a:gd name="T31" fmla="*/ 1 h 200"/>
                <a:gd name="T32" fmla="*/ 0 w 181"/>
                <a:gd name="T33" fmla="*/ 1 h 200"/>
                <a:gd name="T34" fmla="*/ 1 w 181"/>
                <a:gd name="T35" fmla="*/ 1 h 200"/>
                <a:gd name="T36" fmla="*/ 1 w 181"/>
                <a:gd name="T37" fmla="*/ 1 h 200"/>
                <a:gd name="T38" fmla="*/ 1 w 181"/>
                <a:gd name="T39" fmla="*/ 1 h 200"/>
                <a:gd name="T40" fmla="*/ 1 w 181"/>
                <a:gd name="T41" fmla="*/ 1 h 200"/>
                <a:gd name="T42" fmla="*/ 1 w 181"/>
                <a:gd name="T43" fmla="*/ 1 h 200"/>
                <a:gd name="T44" fmla="*/ 1 w 181"/>
                <a:gd name="T45" fmla="*/ 1 h 200"/>
                <a:gd name="T46" fmla="*/ 1 w 181"/>
                <a:gd name="T47" fmla="*/ 0 h 200"/>
                <a:gd name="T48" fmla="*/ 2 w 181"/>
                <a:gd name="T49" fmla="*/ 1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a:solidFill>
                <a:srgbClr val="000000"/>
              </a:solidFill>
              <a:round/>
              <a:headEnd/>
              <a:tailEnd/>
            </a:ln>
          </p:spPr>
          <p:txBody>
            <a:bodyPr/>
            <a:lstStyle/>
            <a:p>
              <a:endParaRPr lang="en-US"/>
            </a:p>
          </p:txBody>
        </p:sp>
        <p:sp>
          <p:nvSpPr>
            <p:cNvPr id="60737" name="Freeform 320"/>
            <p:cNvSpPr>
              <a:spLocks/>
            </p:cNvSpPr>
            <p:nvPr/>
          </p:nvSpPr>
          <p:spPr bwMode="auto">
            <a:xfrm>
              <a:off x="5209" y="2410"/>
              <a:ext cx="131" cy="171"/>
            </a:xfrm>
            <a:custGeom>
              <a:avLst/>
              <a:gdLst>
                <a:gd name="T0" fmla="*/ 0 w 179"/>
                <a:gd name="T1" fmla="*/ 0 h 247"/>
                <a:gd name="T2" fmla="*/ 1 w 179"/>
                <a:gd name="T3" fmla="*/ 0 h 247"/>
                <a:gd name="T4" fmla="*/ 1 w 179"/>
                <a:gd name="T5" fmla="*/ 1 h 247"/>
                <a:gd name="T6" fmla="*/ 1 w 179"/>
                <a:gd name="T7" fmla="*/ 1 h 247"/>
                <a:gd name="T8" fmla="*/ 1 w 179"/>
                <a:gd name="T9" fmla="*/ 1 h 247"/>
                <a:gd name="T10" fmla="*/ 1 w 179"/>
                <a:gd name="T11" fmla="*/ 1 h 247"/>
                <a:gd name="T12" fmla="*/ 1 w 179"/>
                <a:gd name="T13" fmla="*/ 1 h 247"/>
                <a:gd name="T14" fmla="*/ 2 w 179"/>
                <a:gd name="T15" fmla="*/ 1 h 247"/>
                <a:gd name="T16" fmla="*/ 2 w 179"/>
                <a:gd name="T17" fmla="*/ 1 h 247"/>
                <a:gd name="T18" fmla="*/ 2 w 179"/>
                <a:gd name="T19" fmla="*/ 1 h 247"/>
                <a:gd name="T20" fmla="*/ 2 w 179"/>
                <a:gd name="T21" fmla="*/ 1 h 247"/>
                <a:gd name="T22" fmla="*/ 1 w 179"/>
                <a:gd name="T23" fmla="*/ 1 h 247"/>
                <a:gd name="T24" fmla="*/ 1 w 179"/>
                <a:gd name="T25" fmla="*/ 1 h 247"/>
                <a:gd name="T26" fmla="*/ 1 w 179"/>
                <a:gd name="T27" fmla="*/ 1 h 247"/>
                <a:gd name="T28" fmla="*/ 1 w 179"/>
                <a:gd name="T29" fmla="*/ 1 h 247"/>
                <a:gd name="T30" fmla="*/ 1 w 179"/>
                <a:gd name="T31" fmla="*/ 1 h 247"/>
                <a:gd name="T32" fmla="*/ 0 w 179"/>
                <a:gd name="T33" fmla="*/ 1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a:solidFill>
                <a:srgbClr val="000000"/>
              </a:solidFill>
              <a:round/>
              <a:headEnd/>
              <a:tailEnd/>
            </a:ln>
          </p:spPr>
          <p:txBody>
            <a:bodyPr/>
            <a:lstStyle/>
            <a:p>
              <a:endParaRPr lang="en-US"/>
            </a:p>
          </p:txBody>
        </p:sp>
        <p:sp>
          <p:nvSpPr>
            <p:cNvPr id="60738" name="Freeform 321"/>
            <p:cNvSpPr>
              <a:spLocks/>
            </p:cNvSpPr>
            <p:nvPr/>
          </p:nvSpPr>
          <p:spPr bwMode="auto">
            <a:xfrm>
              <a:off x="5677" y="2506"/>
              <a:ext cx="132" cy="140"/>
            </a:xfrm>
            <a:custGeom>
              <a:avLst/>
              <a:gdLst>
                <a:gd name="T0" fmla="*/ 2 w 180"/>
                <a:gd name="T1" fmla="*/ 1 h 201"/>
                <a:gd name="T2" fmla="*/ 2 w 180"/>
                <a:gd name="T3" fmla="*/ 1 h 201"/>
                <a:gd name="T4" fmla="*/ 1 w 180"/>
                <a:gd name="T5" fmla="*/ 1 h 201"/>
                <a:gd name="T6" fmla="*/ 1 w 180"/>
                <a:gd name="T7" fmla="*/ 1 h 201"/>
                <a:gd name="T8" fmla="*/ 1 w 180"/>
                <a:gd name="T9" fmla="*/ 1 h 201"/>
                <a:gd name="T10" fmla="*/ 1 w 180"/>
                <a:gd name="T11" fmla="*/ 1 h 201"/>
                <a:gd name="T12" fmla="*/ 1 w 180"/>
                <a:gd name="T13" fmla="*/ 1 h 201"/>
                <a:gd name="T14" fmla="*/ 1 w 180"/>
                <a:gd name="T15" fmla="*/ 1 h 201"/>
                <a:gd name="T16" fmla="*/ 0 w 180"/>
                <a:gd name="T17" fmla="*/ 1 h 201"/>
                <a:gd name="T18" fmla="*/ 0 w 180"/>
                <a:gd name="T19" fmla="*/ 0 h 201"/>
                <a:gd name="T20" fmla="*/ 1 w 180"/>
                <a:gd name="T21" fmla="*/ 0 h 201"/>
                <a:gd name="T22" fmla="*/ 1 w 180"/>
                <a:gd name="T23" fmla="*/ 1 h 201"/>
                <a:gd name="T24" fmla="*/ 1 w 180"/>
                <a:gd name="T25" fmla="*/ 1 h 201"/>
                <a:gd name="T26" fmla="*/ 1 w 180"/>
                <a:gd name="T27" fmla="*/ 1 h 201"/>
                <a:gd name="T28" fmla="*/ 1 w 180"/>
                <a:gd name="T29" fmla="*/ 1 h 201"/>
                <a:gd name="T30" fmla="*/ 1 w 180"/>
                <a:gd name="T31" fmla="*/ 1 h 201"/>
                <a:gd name="T32" fmla="*/ 2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a:solidFill>
                <a:srgbClr val="000000"/>
              </a:solidFill>
              <a:round/>
              <a:headEnd/>
              <a:tailEnd/>
            </a:ln>
          </p:spPr>
          <p:txBody>
            <a:bodyPr/>
            <a:lstStyle/>
            <a:p>
              <a:endParaRPr lang="en-US"/>
            </a:p>
          </p:txBody>
        </p:sp>
        <p:sp>
          <p:nvSpPr>
            <p:cNvPr id="60739" name="Freeform 322"/>
            <p:cNvSpPr>
              <a:spLocks/>
            </p:cNvSpPr>
            <p:nvPr/>
          </p:nvSpPr>
          <p:spPr bwMode="auto">
            <a:xfrm>
              <a:off x="5514" y="2474"/>
              <a:ext cx="78" cy="107"/>
            </a:xfrm>
            <a:custGeom>
              <a:avLst/>
              <a:gdLst>
                <a:gd name="T0" fmla="*/ 1 w 106"/>
                <a:gd name="T1" fmla="*/ 0 h 155"/>
                <a:gd name="T2" fmla="*/ 1 w 106"/>
                <a:gd name="T3" fmla="*/ 1 h 155"/>
                <a:gd name="T4" fmla="*/ 1 w 106"/>
                <a:gd name="T5" fmla="*/ 1 h 155"/>
                <a:gd name="T6" fmla="*/ 1 w 106"/>
                <a:gd name="T7" fmla="*/ 1 h 155"/>
                <a:gd name="T8" fmla="*/ 1 w 106"/>
                <a:gd name="T9" fmla="*/ 1 h 155"/>
                <a:gd name="T10" fmla="*/ 1 w 106"/>
                <a:gd name="T11" fmla="*/ 1 h 155"/>
                <a:gd name="T12" fmla="*/ 1 w 106"/>
                <a:gd name="T13" fmla="*/ 1 h 155"/>
                <a:gd name="T14" fmla="*/ 1 w 106"/>
                <a:gd name="T15" fmla="*/ 1 h 155"/>
                <a:gd name="T16" fmla="*/ 1 w 106"/>
                <a:gd name="T17" fmla="*/ 1 h 155"/>
                <a:gd name="T18" fmla="*/ 1 w 106"/>
                <a:gd name="T19" fmla="*/ 1 h 155"/>
                <a:gd name="T20" fmla="*/ 1 w 106"/>
                <a:gd name="T21" fmla="*/ 1 h 155"/>
                <a:gd name="T22" fmla="*/ 1 w 106"/>
                <a:gd name="T23" fmla="*/ 1 h 155"/>
                <a:gd name="T24" fmla="*/ 1 w 106"/>
                <a:gd name="T25" fmla="*/ 1 h 155"/>
                <a:gd name="T26" fmla="*/ 0 w 106"/>
                <a:gd name="T27" fmla="*/ 1 h 155"/>
                <a:gd name="T28" fmla="*/ 1 w 106"/>
                <a:gd name="T29" fmla="*/ 1 h 155"/>
                <a:gd name="T30" fmla="*/ 0 w 106"/>
                <a:gd name="T31" fmla="*/ 1 h 155"/>
                <a:gd name="T32" fmla="*/ 1 w 106"/>
                <a:gd name="T33" fmla="*/ 1 h 155"/>
                <a:gd name="T34" fmla="*/ 1 w 106"/>
                <a:gd name="T35" fmla="*/ 1 h 155"/>
                <a:gd name="T36" fmla="*/ 1 w 106"/>
                <a:gd name="T37" fmla="*/ 0 h 155"/>
                <a:gd name="T38" fmla="*/ 1 w 106"/>
                <a:gd name="T39" fmla="*/ 0 h 155"/>
                <a:gd name="T40" fmla="*/ 1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a:solidFill>
                <a:srgbClr val="000000"/>
              </a:solidFill>
              <a:round/>
              <a:headEnd/>
              <a:tailEnd/>
            </a:ln>
          </p:spPr>
          <p:txBody>
            <a:bodyPr/>
            <a:lstStyle/>
            <a:p>
              <a:endParaRPr lang="en-US"/>
            </a:p>
          </p:txBody>
        </p:sp>
        <p:sp>
          <p:nvSpPr>
            <p:cNvPr id="60740" name="Freeform 323"/>
            <p:cNvSpPr>
              <a:spLocks/>
            </p:cNvSpPr>
            <p:nvPr/>
          </p:nvSpPr>
          <p:spPr bwMode="auto">
            <a:xfrm>
              <a:off x="5339" y="2581"/>
              <a:ext cx="110" cy="54"/>
            </a:xfrm>
            <a:custGeom>
              <a:avLst/>
              <a:gdLst>
                <a:gd name="T0" fmla="*/ 0 w 152"/>
                <a:gd name="T1" fmla="*/ 1 h 77"/>
                <a:gd name="T2" fmla="*/ 1 w 152"/>
                <a:gd name="T3" fmla="*/ 0 h 77"/>
                <a:gd name="T4" fmla="*/ 1 w 152"/>
                <a:gd name="T5" fmla="*/ 1 h 77"/>
                <a:gd name="T6" fmla="*/ 1 w 152"/>
                <a:gd name="T7" fmla="*/ 1 h 77"/>
                <a:gd name="T8" fmla="*/ 1 w 152"/>
                <a:gd name="T9" fmla="*/ 1 h 77"/>
                <a:gd name="T10" fmla="*/ 1 w 152"/>
                <a:gd name="T11" fmla="*/ 1 h 77"/>
                <a:gd name="T12" fmla="*/ 1 w 152"/>
                <a:gd name="T13" fmla="*/ 1 h 77"/>
                <a:gd name="T14" fmla="*/ 2 w 152"/>
                <a:gd name="T15" fmla="*/ 1 h 77"/>
                <a:gd name="T16" fmla="*/ 2 w 152"/>
                <a:gd name="T17" fmla="*/ 1 h 77"/>
                <a:gd name="T18" fmla="*/ 1 w 152"/>
                <a:gd name="T19" fmla="*/ 1 h 77"/>
                <a:gd name="T20" fmla="*/ 1 w 152"/>
                <a:gd name="T21" fmla="*/ 1 h 77"/>
                <a:gd name="T22" fmla="*/ 1 w 152"/>
                <a:gd name="T23" fmla="*/ 1 h 77"/>
                <a:gd name="T24" fmla="*/ 1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a:solidFill>
                <a:srgbClr val="000000"/>
              </a:solidFill>
              <a:round/>
              <a:headEnd/>
              <a:tailEnd/>
            </a:ln>
          </p:spPr>
          <p:txBody>
            <a:bodyPr/>
            <a:lstStyle/>
            <a:p>
              <a:endParaRPr lang="en-US"/>
            </a:p>
          </p:txBody>
        </p:sp>
        <p:sp>
          <p:nvSpPr>
            <p:cNvPr id="60741" name="Freeform 324"/>
            <p:cNvSpPr>
              <a:spLocks/>
            </p:cNvSpPr>
            <p:nvPr/>
          </p:nvSpPr>
          <p:spPr bwMode="auto">
            <a:xfrm>
              <a:off x="5612" y="2453"/>
              <a:ext cx="33" cy="54"/>
            </a:xfrm>
            <a:custGeom>
              <a:avLst/>
              <a:gdLst>
                <a:gd name="T0" fmla="*/ 1 w 45"/>
                <a:gd name="T1" fmla="*/ 1 h 77"/>
                <a:gd name="T2" fmla="*/ 0 w 45"/>
                <a:gd name="T3" fmla="*/ 1 h 77"/>
                <a:gd name="T4" fmla="*/ 1 w 45"/>
                <a:gd name="T5" fmla="*/ 0 h 77"/>
                <a:gd name="T6" fmla="*/ 1 w 45"/>
                <a:gd name="T7" fmla="*/ 1 h 77"/>
                <a:gd name="T8" fmla="*/ 1 w 45"/>
                <a:gd name="T9" fmla="*/ 1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12700" cap="rnd">
              <a:solidFill>
                <a:srgbClr val="000000"/>
              </a:solidFill>
              <a:round/>
              <a:headEnd/>
              <a:tailEnd/>
            </a:ln>
          </p:spPr>
          <p:txBody>
            <a:bodyPr/>
            <a:lstStyle/>
            <a:p>
              <a:endParaRPr lang="en-US"/>
            </a:p>
          </p:txBody>
        </p:sp>
        <p:sp>
          <p:nvSpPr>
            <p:cNvPr id="60742" name="Freeform 325"/>
            <p:cNvSpPr>
              <a:spLocks/>
            </p:cNvSpPr>
            <p:nvPr/>
          </p:nvSpPr>
          <p:spPr bwMode="auto">
            <a:xfrm>
              <a:off x="5526" y="2622"/>
              <a:ext cx="33" cy="13"/>
            </a:xfrm>
            <a:custGeom>
              <a:avLst/>
              <a:gdLst>
                <a:gd name="T0" fmla="*/ 0 w 45"/>
                <a:gd name="T1" fmla="*/ 0 h 17"/>
                <a:gd name="T2" fmla="*/ 1 w 45"/>
                <a:gd name="T3" fmla="*/ 0 h 17"/>
                <a:gd name="T4" fmla="*/ 1 w 45"/>
                <a:gd name="T5" fmla="*/ 2 h 17"/>
                <a:gd name="T6" fmla="*/ 0 w 45"/>
                <a:gd name="T7" fmla="*/ 2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12700" cap="rnd">
              <a:solidFill>
                <a:srgbClr val="000000"/>
              </a:solidFill>
              <a:round/>
              <a:headEnd/>
              <a:tailEnd/>
            </a:ln>
          </p:spPr>
          <p:txBody>
            <a:bodyPr/>
            <a:lstStyle/>
            <a:p>
              <a:endParaRPr lang="en-US"/>
            </a:p>
          </p:txBody>
        </p:sp>
        <p:sp>
          <p:nvSpPr>
            <p:cNvPr id="60743" name="Freeform 326"/>
            <p:cNvSpPr>
              <a:spLocks/>
            </p:cNvSpPr>
            <p:nvPr/>
          </p:nvSpPr>
          <p:spPr bwMode="auto">
            <a:xfrm>
              <a:off x="5570" y="2633"/>
              <a:ext cx="43" cy="24"/>
            </a:xfrm>
            <a:custGeom>
              <a:avLst/>
              <a:gdLst>
                <a:gd name="T0" fmla="*/ 0 w 60"/>
                <a:gd name="T1" fmla="*/ 2 h 32"/>
                <a:gd name="T2" fmla="*/ 0 w 60"/>
                <a:gd name="T3" fmla="*/ 2 h 32"/>
                <a:gd name="T4" fmla="*/ 1 w 60"/>
                <a:gd name="T5" fmla="*/ 0 h 32"/>
                <a:gd name="T6" fmla="*/ 1 w 60"/>
                <a:gd name="T7" fmla="*/ 0 h 32"/>
                <a:gd name="T8" fmla="*/ 1 w 60"/>
                <a:gd name="T9" fmla="*/ 2 h 32"/>
                <a:gd name="T10" fmla="*/ 0 w 60"/>
                <a:gd name="T11" fmla="*/ 2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12700" cap="rnd">
              <a:solidFill>
                <a:srgbClr val="000000"/>
              </a:solidFill>
              <a:round/>
              <a:headEnd/>
              <a:tailEnd/>
            </a:ln>
          </p:spPr>
          <p:txBody>
            <a:bodyPr/>
            <a:lstStyle/>
            <a:p>
              <a:endParaRPr lang="en-US"/>
            </a:p>
          </p:txBody>
        </p:sp>
        <p:sp>
          <p:nvSpPr>
            <p:cNvPr id="60744" name="Freeform 327"/>
            <p:cNvSpPr>
              <a:spLocks/>
            </p:cNvSpPr>
            <p:nvPr/>
          </p:nvSpPr>
          <p:spPr bwMode="auto">
            <a:xfrm>
              <a:off x="5623" y="2538"/>
              <a:ext cx="44" cy="22"/>
            </a:xfrm>
            <a:custGeom>
              <a:avLst/>
              <a:gdLst>
                <a:gd name="T0" fmla="*/ 0 w 60"/>
                <a:gd name="T1" fmla="*/ 1 h 32"/>
                <a:gd name="T2" fmla="*/ 1 w 60"/>
                <a:gd name="T3" fmla="*/ 1 h 32"/>
                <a:gd name="T4" fmla="*/ 1 w 60"/>
                <a:gd name="T5" fmla="*/ 1 h 32"/>
                <a:gd name="T6" fmla="*/ 1 w 60"/>
                <a:gd name="T7" fmla="*/ 1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12700" cap="rnd">
              <a:solidFill>
                <a:srgbClr val="000000"/>
              </a:solidFill>
              <a:round/>
              <a:headEnd/>
              <a:tailEnd/>
            </a:ln>
          </p:spPr>
          <p:txBody>
            <a:bodyPr/>
            <a:lstStyle/>
            <a:p>
              <a:endParaRPr lang="en-US"/>
            </a:p>
          </p:txBody>
        </p:sp>
        <p:sp>
          <p:nvSpPr>
            <p:cNvPr id="60745" name="Freeform 328"/>
            <p:cNvSpPr>
              <a:spLocks/>
            </p:cNvSpPr>
            <p:nvPr/>
          </p:nvSpPr>
          <p:spPr bwMode="auto">
            <a:xfrm>
              <a:off x="5471" y="2614"/>
              <a:ext cx="33" cy="21"/>
            </a:xfrm>
            <a:custGeom>
              <a:avLst/>
              <a:gdLst>
                <a:gd name="T0" fmla="*/ 0 w 46"/>
                <a:gd name="T1" fmla="*/ 0 h 31"/>
                <a:gd name="T2" fmla="*/ 0 w 46"/>
                <a:gd name="T3" fmla="*/ 1 h 31"/>
                <a:gd name="T4" fmla="*/ 1 w 46"/>
                <a:gd name="T5" fmla="*/ 1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12700" cap="rnd">
              <a:solidFill>
                <a:srgbClr val="000000"/>
              </a:solidFill>
              <a:round/>
              <a:headEnd/>
              <a:tailEnd/>
            </a:ln>
          </p:spPr>
          <p:txBody>
            <a:bodyPr/>
            <a:lstStyle/>
            <a:p>
              <a:endParaRPr lang="en-US"/>
            </a:p>
          </p:txBody>
        </p:sp>
        <p:sp>
          <p:nvSpPr>
            <p:cNvPr id="60746" name="Freeform 329"/>
            <p:cNvSpPr>
              <a:spLocks/>
            </p:cNvSpPr>
            <p:nvPr/>
          </p:nvSpPr>
          <p:spPr bwMode="auto">
            <a:xfrm>
              <a:off x="5514" y="2644"/>
              <a:ext cx="23" cy="13"/>
            </a:xfrm>
            <a:custGeom>
              <a:avLst/>
              <a:gdLst>
                <a:gd name="T0" fmla="*/ 0 w 32"/>
                <a:gd name="T1" fmla="*/ 0 h 17"/>
                <a:gd name="T2" fmla="*/ 1 w 32"/>
                <a:gd name="T3" fmla="*/ 0 h 17"/>
                <a:gd name="T4" fmla="*/ 1 w 32"/>
                <a:gd name="T5" fmla="*/ 2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12700" cap="rnd">
              <a:solidFill>
                <a:srgbClr val="000000"/>
              </a:solidFill>
              <a:round/>
              <a:headEnd/>
              <a:tailEnd/>
            </a:ln>
          </p:spPr>
          <p:txBody>
            <a:bodyPr/>
            <a:lstStyle/>
            <a:p>
              <a:endParaRPr lang="en-US"/>
            </a:p>
          </p:txBody>
        </p:sp>
        <p:sp>
          <p:nvSpPr>
            <p:cNvPr id="60747" name="Freeform 330"/>
            <p:cNvSpPr>
              <a:spLocks/>
            </p:cNvSpPr>
            <p:nvPr/>
          </p:nvSpPr>
          <p:spPr bwMode="auto">
            <a:xfrm>
              <a:off x="5754" y="2614"/>
              <a:ext cx="24" cy="21"/>
            </a:xfrm>
            <a:custGeom>
              <a:avLst/>
              <a:gdLst>
                <a:gd name="T0" fmla="*/ 0 w 32"/>
                <a:gd name="T1" fmla="*/ 0 h 31"/>
                <a:gd name="T2" fmla="*/ 2 w 32"/>
                <a:gd name="T3" fmla="*/ 1 h 31"/>
                <a:gd name="T4" fmla="*/ 2 w 32"/>
                <a:gd name="T5" fmla="*/ 1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12700" cap="rnd">
              <a:solidFill>
                <a:srgbClr val="000000"/>
              </a:solidFill>
              <a:round/>
              <a:headEnd/>
              <a:tailEnd/>
            </a:ln>
          </p:spPr>
          <p:txBody>
            <a:bodyPr/>
            <a:lstStyle/>
            <a:p>
              <a:endParaRPr lang="en-US"/>
            </a:p>
          </p:txBody>
        </p:sp>
        <p:sp>
          <p:nvSpPr>
            <p:cNvPr id="60748" name="Freeform 331"/>
            <p:cNvSpPr>
              <a:spLocks/>
            </p:cNvSpPr>
            <p:nvPr/>
          </p:nvSpPr>
          <p:spPr bwMode="auto">
            <a:xfrm>
              <a:off x="5591" y="2549"/>
              <a:ext cx="22" cy="12"/>
            </a:xfrm>
            <a:custGeom>
              <a:avLst/>
              <a:gdLst>
                <a:gd name="T0" fmla="*/ 0 w 31"/>
                <a:gd name="T1" fmla="*/ 0 h 17"/>
                <a:gd name="T2" fmla="*/ 1 w 31"/>
                <a:gd name="T3" fmla="*/ 0 h 17"/>
                <a:gd name="T4" fmla="*/ 1 w 31"/>
                <a:gd name="T5" fmla="*/ 1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12700" cap="rnd">
              <a:solidFill>
                <a:srgbClr val="000000"/>
              </a:solidFill>
              <a:round/>
              <a:headEnd/>
              <a:tailEnd/>
            </a:ln>
          </p:spPr>
          <p:txBody>
            <a:bodyPr/>
            <a:lstStyle/>
            <a:p>
              <a:endParaRPr lang="en-US"/>
            </a:p>
          </p:txBody>
        </p:sp>
        <p:sp>
          <p:nvSpPr>
            <p:cNvPr id="60749" name="Line 332"/>
            <p:cNvSpPr>
              <a:spLocks noChangeShapeType="1"/>
            </p:cNvSpPr>
            <p:nvPr/>
          </p:nvSpPr>
          <p:spPr bwMode="auto">
            <a:xfrm>
              <a:off x="5339" y="2518"/>
              <a:ext cx="11" cy="2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50" name="Oval 333"/>
            <p:cNvSpPr>
              <a:spLocks noChangeArrowheads="1"/>
            </p:cNvSpPr>
            <p:nvPr/>
          </p:nvSpPr>
          <p:spPr bwMode="auto">
            <a:xfrm>
              <a:off x="5296" y="2453"/>
              <a:ext cx="11"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51" name="Oval 334"/>
            <p:cNvSpPr>
              <a:spLocks noChangeArrowheads="1"/>
            </p:cNvSpPr>
            <p:nvPr/>
          </p:nvSpPr>
          <p:spPr bwMode="auto">
            <a:xfrm>
              <a:off x="5449" y="2410"/>
              <a:ext cx="10" cy="10"/>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52" name="Oval 335"/>
            <p:cNvSpPr>
              <a:spLocks noChangeArrowheads="1"/>
            </p:cNvSpPr>
            <p:nvPr/>
          </p:nvSpPr>
          <p:spPr bwMode="auto">
            <a:xfrm>
              <a:off x="4915" y="2420"/>
              <a:ext cx="9"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53" name="Freeform 336"/>
            <p:cNvSpPr>
              <a:spLocks/>
            </p:cNvSpPr>
            <p:nvPr/>
          </p:nvSpPr>
          <p:spPr bwMode="auto">
            <a:xfrm>
              <a:off x="5514" y="2186"/>
              <a:ext cx="56" cy="97"/>
            </a:xfrm>
            <a:custGeom>
              <a:avLst/>
              <a:gdLst>
                <a:gd name="T0" fmla="*/ 1 w 77"/>
                <a:gd name="T1" fmla="*/ 1 h 140"/>
                <a:gd name="T2" fmla="*/ 1 w 77"/>
                <a:gd name="T3" fmla="*/ 0 h 140"/>
                <a:gd name="T4" fmla="*/ 0 w 77"/>
                <a:gd name="T5" fmla="*/ 1 h 140"/>
                <a:gd name="T6" fmla="*/ 0 w 77"/>
                <a:gd name="T7" fmla="*/ 1 h 140"/>
                <a:gd name="T8" fmla="*/ 0 w 77"/>
                <a:gd name="T9" fmla="*/ 1 h 140"/>
                <a:gd name="T10" fmla="*/ 0 w 77"/>
                <a:gd name="T11" fmla="*/ 1 h 140"/>
                <a:gd name="T12" fmla="*/ 0 w 77"/>
                <a:gd name="T13" fmla="*/ 1 h 140"/>
                <a:gd name="T14" fmla="*/ 1 w 77"/>
                <a:gd name="T15" fmla="*/ 1 h 140"/>
                <a:gd name="T16" fmla="*/ 1 w 77"/>
                <a:gd name="T17" fmla="*/ 1 h 140"/>
                <a:gd name="T18" fmla="*/ 1 w 77"/>
                <a:gd name="T19" fmla="*/ 1 h 140"/>
                <a:gd name="T20" fmla="*/ 1 w 77"/>
                <a:gd name="T21" fmla="*/ 1 h 140"/>
                <a:gd name="T22" fmla="*/ 1 w 77"/>
                <a:gd name="T23" fmla="*/ 1 h 140"/>
                <a:gd name="T24" fmla="*/ 1 w 77"/>
                <a:gd name="T25" fmla="*/ 1 h 140"/>
                <a:gd name="T26" fmla="*/ 1 w 77"/>
                <a:gd name="T27" fmla="*/ 1 h 140"/>
                <a:gd name="T28" fmla="*/ 1 w 77"/>
                <a:gd name="T29" fmla="*/ 1 h 140"/>
                <a:gd name="T30" fmla="*/ 1 w 77"/>
                <a:gd name="T31" fmla="*/ 1 h 140"/>
                <a:gd name="T32" fmla="*/ 1 w 77"/>
                <a:gd name="T33" fmla="*/ 1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a:solidFill>
                <a:srgbClr val="000000"/>
              </a:solidFill>
              <a:round/>
              <a:headEnd/>
              <a:tailEnd/>
            </a:ln>
          </p:spPr>
          <p:txBody>
            <a:bodyPr/>
            <a:lstStyle/>
            <a:p>
              <a:endParaRPr lang="en-US"/>
            </a:p>
          </p:txBody>
        </p:sp>
        <p:sp>
          <p:nvSpPr>
            <p:cNvPr id="60754" name="Freeform 337"/>
            <p:cNvSpPr>
              <a:spLocks/>
            </p:cNvSpPr>
            <p:nvPr/>
          </p:nvSpPr>
          <p:spPr bwMode="auto">
            <a:xfrm>
              <a:off x="5546" y="2336"/>
              <a:ext cx="67" cy="54"/>
            </a:xfrm>
            <a:custGeom>
              <a:avLst/>
              <a:gdLst>
                <a:gd name="T0" fmla="*/ 1 w 91"/>
                <a:gd name="T1" fmla="*/ 0 h 77"/>
                <a:gd name="T2" fmla="*/ 1 w 91"/>
                <a:gd name="T3" fmla="*/ 1 h 77"/>
                <a:gd name="T4" fmla="*/ 1 w 91"/>
                <a:gd name="T5" fmla="*/ 1 h 77"/>
                <a:gd name="T6" fmla="*/ 0 w 91"/>
                <a:gd name="T7" fmla="*/ 1 h 77"/>
                <a:gd name="T8" fmla="*/ 1 w 91"/>
                <a:gd name="T9" fmla="*/ 1 h 77"/>
                <a:gd name="T10" fmla="*/ 1 w 91"/>
                <a:gd name="T11" fmla="*/ 1 h 77"/>
                <a:gd name="T12" fmla="*/ 1 w 91"/>
                <a:gd name="T13" fmla="*/ 1 h 77"/>
                <a:gd name="T14" fmla="*/ 1 w 91"/>
                <a:gd name="T15" fmla="*/ 1 h 77"/>
                <a:gd name="T16" fmla="*/ 1 w 91"/>
                <a:gd name="T17" fmla="*/ 1 h 77"/>
                <a:gd name="T18" fmla="*/ 1 w 91"/>
                <a:gd name="T19" fmla="*/ 1 h 77"/>
                <a:gd name="T20" fmla="*/ 1 w 91"/>
                <a:gd name="T21" fmla="*/ 1 h 77"/>
                <a:gd name="T22" fmla="*/ 1 w 91"/>
                <a:gd name="T23" fmla="*/ 1 h 77"/>
                <a:gd name="T24" fmla="*/ 1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a:solidFill>
                <a:srgbClr val="000000"/>
              </a:solidFill>
              <a:round/>
              <a:headEnd/>
              <a:tailEnd/>
            </a:ln>
          </p:spPr>
          <p:txBody>
            <a:bodyPr/>
            <a:lstStyle/>
            <a:p>
              <a:endParaRPr lang="en-US"/>
            </a:p>
          </p:txBody>
        </p:sp>
        <p:sp>
          <p:nvSpPr>
            <p:cNvPr id="60755" name="Freeform 338"/>
            <p:cNvSpPr>
              <a:spLocks/>
            </p:cNvSpPr>
            <p:nvPr/>
          </p:nvSpPr>
          <p:spPr bwMode="auto">
            <a:xfrm>
              <a:off x="5493" y="2315"/>
              <a:ext cx="22" cy="54"/>
            </a:xfrm>
            <a:custGeom>
              <a:avLst/>
              <a:gdLst>
                <a:gd name="T0" fmla="*/ 1 w 30"/>
                <a:gd name="T1" fmla="*/ 0 h 78"/>
                <a:gd name="T2" fmla="*/ 1 w 30"/>
                <a:gd name="T3" fmla="*/ 1 h 78"/>
                <a:gd name="T4" fmla="*/ 0 w 30"/>
                <a:gd name="T5" fmla="*/ 1 h 78"/>
                <a:gd name="T6" fmla="*/ 1 w 30"/>
                <a:gd name="T7" fmla="*/ 1 h 78"/>
                <a:gd name="T8" fmla="*/ 1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12700" cap="rnd">
              <a:solidFill>
                <a:srgbClr val="000000"/>
              </a:solidFill>
              <a:round/>
              <a:headEnd/>
              <a:tailEnd/>
            </a:ln>
          </p:spPr>
          <p:txBody>
            <a:bodyPr/>
            <a:lstStyle/>
            <a:p>
              <a:endParaRPr lang="en-US"/>
            </a:p>
          </p:txBody>
        </p:sp>
        <p:sp>
          <p:nvSpPr>
            <p:cNvPr id="60756" name="Freeform 339"/>
            <p:cNvSpPr>
              <a:spLocks/>
            </p:cNvSpPr>
            <p:nvPr/>
          </p:nvSpPr>
          <p:spPr bwMode="auto">
            <a:xfrm>
              <a:off x="5557" y="2325"/>
              <a:ext cx="13" cy="12"/>
            </a:xfrm>
            <a:custGeom>
              <a:avLst/>
              <a:gdLst>
                <a:gd name="T0" fmla="*/ 2 w 17"/>
                <a:gd name="T1" fmla="*/ 0 h 17"/>
                <a:gd name="T2" fmla="*/ 0 w 17"/>
                <a:gd name="T3" fmla="*/ 1 h 17"/>
                <a:gd name="T4" fmla="*/ 2 w 17"/>
                <a:gd name="T5" fmla="*/ 1 h 17"/>
                <a:gd name="T6" fmla="*/ 2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12700" cap="rnd">
              <a:solidFill>
                <a:srgbClr val="000000"/>
              </a:solidFill>
              <a:round/>
              <a:headEnd/>
              <a:tailEnd/>
            </a:ln>
          </p:spPr>
          <p:txBody>
            <a:bodyPr/>
            <a:lstStyle/>
            <a:p>
              <a:endParaRPr lang="en-US"/>
            </a:p>
          </p:txBody>
        </p:sp>
        <p:sp>
          <p:nvSpPr>
            <p:cNvPr id="60757" name="Freeform 340"/>
            <p:cNvSpPr>
              <a:spLocks/>
            </p:cNvSpPr>
            <p:nvPr/>
          </p:nvSpPr>
          <p:spPr bwMode="auto">
            <a:xfrm>
              <a:off x="5580" y="2293"/>
              <a:ext cx="13" cy="12"/>
            </a:xfrm>
            <a:custGeom>
              <a:avLst/>
              <a:gdLst>
                <a:gd name="T0" fmla="*/ 1 w 18"/>
                <a:gd name="T1" fmla="*/ 0 h 17"/>
                <a:gd name="T2" fmla="*/ 0 w 18"/>
                <a:gd name="T3" fmla="*/ 0 h 17"/>
                <a:gd name="T4" fmla="*/ 1 w 18"/>
                <a:gd name="T5" fmla="*/ 1 h 17"/>
                <a:gd name="T6" fmla="*/ 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12700" cap="rnd">
              <a:solidFill>
                <a:srgbClr val="000000"/>
              </a:solidFill>
              <a:round/>
              <a:headEnd/>
              <a:tailEnd/>
            </a:ln>
          </p:spPr>
          <p:txBody>
            <a:bodyPr/>
            <a:lstStyle/>
            <a:p>
              <a:endParaRPr lang="en-US"/>
            </a:p>
          </p:txBody>
        </p:sp>
        <p:sp>
          <p:nvSpPr>
            <p:cNvPr id="60758" name="Freeform 341"/>
            <p:cNvSpPr>
              <a:spLocks/>
            </p:cNvSpPr>
            <p:nvPr/>
          </p:nvSpPr>
          <p:spPr bwMode="auto">
            <a:xfrm>
              <a:off x="5546" y="2304"/>
              <a:ext cx="13" cy="21"/>
            </a:xfrm>
            <a:custGeom>
              <a:avLst/>
              <a:gdLst>
                <a:gd name="T0" fmla="*/ 0 w 17"/>
                <a:gd name="T1" fmla="*/ 1 h 31"/>
                <a:gd name="T2" fmla="*/ 2 w 17"/>
                <a:gd name="T3" fmla="*/ 1 h 31"/>
                <a:gd name="T4" fmla="*/ 0 w 17"/>
                <a:gd name="T5" fmla="*/ 0 h 31"/>
                <a:gd name="T6" fmla="*/ 0 w 17"/>
                <a:gd name="T7" fmla="*/ 1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12700" cap="rnd">
              <a:solidFill>
                <a:srgbClr val="000000"/>
              </a:solidFill>
              <a:round/>
              <a:headEnd/>
              <a:tailEnd/>
            </a:ln>
          </p:spPr>
          <p:txBody>
            <a:bodyPr/>
            <a:lstStyle/>
            <a:p>
              <a:endParaRPr lang="en-US"/>
            </a:p>
          </p:txBody>
        </p:sp>
        <p:sp>
          <p:nvSpPr>
            <p:cNvPr id="60759" name="Line 342"/>
            <p:cNvSpPr>
              <a:spLocks noChangeShapeType="1"/>
            </p:cNvSpPr>
            <p:nvPr/>
          </p:nvSpPr>
          <p:spPr bwMode="auto">
            <a:xfrm flipH="1">
              <a:off x="5570" y="2325"/>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60" name="Line 343"/>
            <p:cNvSpPr>
              <a:spLocks noChangeShapeType="1"/>
            </p:cNvSpPr>
            <p:nvPr/>
          </p:nvSpPr>
          <p:spPr bwMode="auto">
            <a:xfrm>
              <a:off x="5536" y="2282"/>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761" name="Oval 344"/>
            <p:cNvSpPr>
              <a:spLocks noChangeArrowheads="1"/>
            </p:cNvSpPr>
            <p:nvPr/>
          </p:nvSpPr>
          <p:spPr bwMode="auto">
            <a:xfrm>
              <a:off x="5667" y="2347"/>
              <a:ext cx="10"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62" name="Oval 345"/>
            <p:cNvSpPr>
              <a:spLocks noChangeArrowheads="1"/>
            </p:cNvSpPr>
            <p:nvPr/>
          </p:nvSpPr>
          <p:spPr bwMode="auto">
            <a:xfrm>
              <a:off x="5709" y="2143"/>
              <a:ext cx="12"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63" name="Oval 346"/>
            <p:cNvSpPr>
              <a:spLocks noChangeArrowheads="1"/>
            </p:cNvSpPr>
            <p:nvPr/>
          </p:nvSpPr>
          <p:spPr bwMode="auto">
            <a:xfrm>
              <a:off x="5766" y="2197"/>
              <a:ext cx="0" cy="10"/>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64" name="Freeform 347"/>
            <p:cNvSpPr>
              <a:spLocks/>
            </p:cNvSpPr>
            <p:nvPr/>
          </p:nvSpPr>
          <p:spPr bwMode="auto">
            <a:xfrm>
              <a:off x="5393" y="2676"/>
              <a:ext cx="515" cy="503"/>
            </a:xfrm>
            <a:custGeom>
              <a:avLst/>
              <a:gdLst>
                <a:gd name="T0" fmla="*/ 7 w 702"/>
                <a:gd name="T1" fmla="*/ 1 h 724"/>
                <a:gd name="T2" fmla="*/ 6 w 702"/>
                <a:gd name="T3" fmla="*/ 1 h 724"/>
                <a:gd name="T4" fmla="*/ 6 w 702"/>
                <a:gd name="T5" fmla="*/ 1 h 724"/>
                <a:gd name="T6" fmla="*/ 6 w 702"/>
                <a:gd name="T7" fmla="*/ 1 h 724"/>
                <a:gd name="T8" fmla="*/ 6 w 702"/>
                <a:gd name="T9" fmla="*/ 1 h 724"/>
                <a:gd name="T10" fmla="*/ 5 w 702"/>
                <a:gd name="T11" fmla="*/ 1 h 724"/>
                <a:gd name="T12" fmla="*/ 5 w 702"/>
                <a:gd name="T13" fmla="*/ 1 h 724"/>
                <a:gd name="T14" fmla="*/ 4 w 702"/>
                <a:gd name="T15" fmla="*/ 1 h 724"/>
                <a:gd name="T16" fmla="*/ 4 w 702"/>
                <a:gd name="T17" fmla="*/ 1 h 724"/>
                <a:gd name="T18" fmla="*/ 4 w 702"/>
                <a:gd name="T19" fmla="*/ 1 h 724"/>
                <a:gd name="T20" fmla="*/ 3 w 702"/>
                <a:gd name="T21" fmla="*/ 1 h 724"/>
                <a:gd name="T22" fmla="*/ 3 w 702"/>
                <a:gd name="T23" fmla="*/ 1 h 724"/>
                <a:gd name="T24" fmla="*/ 3 w 702"/>
                <a:gd name="T25" fmla="*/ 1 h 724"/>
                <a:gd name="T26" fmla="*/ 2 w 702"/>
                <a:gd name="T27" fmla="*/ 1 h 724"/>
                <a:gd name="T28" fmla="*/ 1 w 702"/>
                <a:gd name="T29" fmla="*/ 1 h 724"/>
                <a:gd name="T30" fmla="*/ 1 w 702"/>
                <a:gd name="T31" fmla="*/ 2 h 724"/>
                <a:gd name="T32" fmla="*/ 0 w 702"/>
                <a:gd name="T33" fmla="*/ 3 h 724"/>
                <a:gd name="T34" fmla="*/ 1 w 702"/>
                <a:gd name="T35" fmla="*/ 3 h 724"/>
                <a:gd name="T36" fmla="*/ 2 w 702"/>
                <a:gd name="T37" fmla="*/ 3 h 724"/>
                <a:gd name="T38" fmla="*/ 4 w 702"/>
                <a:gd name="T39" fmla="*/ 3 h 724"/>
                <a:gd name="T40" fmla="*/ 4 w 702"/>
                <a:gd name="T41" fmla="*/ 3 h 724"/>
                <a:gd name="T42" fmla="*/ 5 w 702"/>
                <a:gd name="T43" fmla="*/ 4 h 724"/>
                <a:gd name="T44" fmla="*/ 5 w 702"/>
                <a:gd name="T45" fmla="*/ 4 h 724"/>
                <a:gd name="T46" fmla="*/ 6 w 702"/>
                <a:gd name="T47" fmla="*/ 4 h 724"/>
                <a:gd name="T48" fmla="*/ 7 w 702"/>
                <a:gd name="T49" fmla="*/ 4 h 724"/>
                <a:gd name="T50" fmla="*/ 7 w 702"/>
                <a:gd name="T51" fmla="*/ 4 h 724"/>
                <a:gd name="T52" fmla="*/ 8 w 702"/>
                <a:gd name="T53" fmla="*/ 3 h 724"/>
                <a:gd name="T54" fmla="*/ 9 w 702"/>
                <a:gd name="T55" fmla="*/ 3 h 724"/>
                <a:gd name="T56" fmla="*/ 9 w 702"/>
                <a:gd name="T57" fmla="*/ 2 h 724"/>
                <a:gd name="T58" fmla="*/ 9 w 702"/>
                <a:gd name="T59" fmla="*/ 2 h 724"/>
                <a:gd name="T60" fmla="*/ 8 w 702"/>
                <a:gd name="T61" fmla="*/ 1 h 724"/>
                <a:gd name="T62" fmla="*/ 8 w 702"/>
                <a:gd name="T63" fmla="*/ 1 h 724"/>
                <a:gd name="T64" fmla="*/ 7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a:solidFill>
                <a:srgbClr val="000000"/>
              </a:solidFill>
              <a:round/>
              <a:headEnd/>
              <a:tailEnd/>
            </a:ln>
          </p:spPr>
          <p:txBody>
            <a:bodyPr/>
            <a:lstStyle/>
            <a:p>
              <a:endParaRPr lang="en-US"/>
            </a:p>
          </p:txBody>
        </p:sp>
        <p:sp>
          <p:nvSpPr>
            <p:cNvPr id="60765" name="Freeform 348"/>
            <p:cNvSpPr>
              <a:spLocks/>
            </p:cNvSpPr>
            <p:nvPr/>
          </p:nvSpPr>
          <p:spPr bwMode="auto">
            <a:xfrm>
              <a:off x="5709" y="3222"/>
              <a:ext cx="46" cy="54"/>
            </a:xfrm>
            <a:custGeom>
              <a:avLst/>
              <a:gdLst>
                <a:gd name="T0" fmla="*/ 0 w 60"/>
                <a:gd name="T1" fmla="*/ 0 h 78"/>
                <a:gd name="T2" fmla="*/ 0 w 60"/>
                <a:gd name="T3" fmla="*/ 1 h 78"/>
                <a:gd name="T4" fmla="*/ 0 w 60"/>
                <a:gd name="T5" fmla="*/ 1 h 78"/>
                <a:gd name="T6" fmla="*/ 2 w 60"/>
                <a:gd name="T7" fmla="*/ 1 h 78"/>
                <a:gd name="T8" fmla="*/ 2 w 60"/>
                <a:gd name="T9" fmla="*/ 1 h 78"/>
                <a:gd name="T10" fmla="*/ 2 w 60"/>
                <a:gd name="T11" fmla="*/ 0 h 78"/>
                <a:gd name="T12" fmla="*/ 2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a:solidFill>
                <a:srgbClr val="000000"/>
              </a:solidFill>
              <a:round/>
              <a:headEnd/>
              <a:tailEnd/>
            </a:ln>
          </p:spPr>
          <p:txBody>
            <a:bodyPr/>
            <a:lstStyle/>
            <a:p>
              <a:endParaRPr lang="en-US"/>
            </a:p>
          </p:txBody>
        </p:sp>
        <p:sp>
          <p:nvSpPr>
            <p:cNvPr id="60766" name="Freeform 349"/>
            <p:cNvSpPr>
              <a:spLocks/>
            </p:cNvSpPr>
            <p:nvPr/>
          </p:nvSpPr>
          <p:spPr bwMode="auto">
            <a:xfrm>
              <a:off x="5940" y="3284"/>
              <a:ext cx="131" cy="119"/>
            </a:xfrm>
            <a:custGeom>
              <a:avLst/>
              <a:gdLst>
                <a:gd name="T0" fmla="*/ 1 w 181"/>
                <a:gd name="T1" fmla="*/ 1 h 170"/>
                <a:gd name="T2" fmla="*/ 1 w 181"/>
                <a:gd name="T3" fmla="*/ 1 h 170"/>
                <a:gd name="T4" fmla="*/ 1 w 181"/>
                <a:gd name="T5" fmla="*/ 1 h 170"/>
                <a:gd name="T6" fmla="*/ 1 w 181"/>
                <a:gd name="T7" fmla="*/ 1 h 170"/>
                <a:gd name="T8" fmla="*/ 1 w 181"/>
                <a:gd name="T9" fmla="*/ 1 h 170"/>
                <a:gd name="T10" fmla="*/ 1 w 181"/>
                <a:gd name="T11" fmla="*/ 1 h 170"/>
                <a:gd name="T12" fmla="*/ 1 w 181"/>
                <a:gd name="T13" fmla="*/ 1 h 170"/>
                <a:gd name="T14" fmla="*/ 2 w 181"/>
                <a:gd name="T15" fmla="*/ 1 h 170"/>
                <a:gd name="T16" fmla="*/ 2 w 181"/>
                <a:gd name="T17" fmla="*/ 1 h 170"/>
                <a:gd name="T18" fmla="*/ 2 w 181"/>
                <a:gd name="T19" fmla="*/ 1 h 170"/>
                <a:gd name="T20" fmla="*/ 2 w 181"/>
                <a:gd name="T21" fmla="*/ 0 h 170"/>
                <a:gd name="T22" fmla="*/ 1 w 181"/>
                <a:gd name="T23" fmla="*/ 1 h 170"/>
                <a:gd name="T24" fmla="*/ 1 w 181"/>
                <a:gd name="T25" fmla="*/ 1 h 170"/>
                <a:gd name="T26" fmla="*/ 1 w 181"/>
                <a:gd name="T27" fmla="*/ 1 h 170"/>
                <a:gd name="T28" fmla="*/ 1 w 181"/>
                <a:gd name="T29" fmla="*/ 1 h 170"/>
                <a:gd name="T30" fmla="*/ 0 w 181"/>
                <a:gd name="T31" fmla="*/ 1 h 170"/>
                <a:gd name="T32" fmla="*/ 1 w 181"/>
                <a:gd name="T33" fmla="*/ 1 h 170"/>
                <a:gd name="T34" fmla="*/ 1 w 181"/>
                <a:gd name="T35" fmla="*/ 1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a:solidFill>
                <a:srgbClr val="000000"/>
              </a:solidFill>
              <a:round/>
              <a:headEnd/>
              <a:tailEnd/>
            </a:ln>
          </p:spPr>
          <p:txBody>
            <a:bodyPr/>
            <a:lstStyle/>
            <a:p>
              <a:endParaRPr lang="en-US"/>
            </a:p>
          </p:txBody>
        </p:sp>
        <p:sp>
          <p:nvSpPr>
            <p:cNvPr id="60767" name="Freeform 350"/>
            <p:cNvSpPr>
              <a:spLocks/>
            </p:cNvSpPr>
            <p:nvPr/>
          </p:nvSpPr>
          <p:spPr bwMode="auto">
            <a:xfrm>
              <a:off x="6081" y="3157"/>
              <a:ext cx="79" cy="151"/>
            </a:xfrm>
            <a:custGeom>
              <a:avLst/>
              <a:gdLst>
                <a:gd name="T0" fmla="*/ 1 w 106"/>
                <a:gd name="T1" fmla="*/ 0 h 217"/>
                <a:gd name="T2" fmla="*/ 1 w 106"/>
                <a:gd name="T3" fmla="*/ 0 h 217"/>
                <a:gd name="T4" fmla="*/ 1 w 106"/>
                <a:gd name="T5" fmla="*/ 1 h 217"/>
                <a:gd name="T6" fmla="*/ 1 w 106"/>
                <a:gd name="T7" fmla="*/ 1 h 217"/>
                <a:gd name="T8" fmla="*/ 0 w 106"/>
                <a:gd name="T9" fmla="*/ 1 h 217"/>
                <a:gd name="T10" fmla="*/ 1 w 106"/>
                <a:gd name="T11" fmla="*/ 1 h 217"/>
                <a:gd name="T12" fmla="*/ 0 w 106"/>
                <a:gd name="T13" fmla="*/ 1 h 217"/>
                <a:gd name="T14" fmla="*/ 0 w 106"/>
                <a:gd name="T15" fmla="*/ 1 h 217"/>
                <a:gd name="T16" fmla="*/ 1 w 106"/>
                <a:gd name="T17" fmla="*/ 1 h 217"/>
                <a:gd name="T18" fmla="*/ 1 w 106"/>
                <a:gd name="T19" fmla="*/ 1 h 217"/>
                <a:gd name="T20" fmla="*/ 1 w 106"/>
                <a:gd name="T21" fmla="*/ 1 h 217"/>
                <a:gd name="T22" fmla="*/ 1 w 106"/>
                <a:gd name="T23" fmla="*/ 1 h 217"/>
                <a:gd name="T24" fmla="*/ 1 w 106"/>
                <a:gd name="T25" fmla="*/ 1 h 217"/>
                <a:gd name="T26" fmla="*/ 1 w 106"/>
                <a:gd name="T27" fmla="*/ 1 h 217"/>
                <a:gd name="T28" fmla="*/ 1 w 106"/>
                <a:gd name="T29" fmla="*/ 1 h 217"/>
                <a:gd name="T30" fmla="*/ 1 w 106"/>
                <a:gd name="T31" fmla="*/ 1 h 217"/>
                <a:gd name="T32" fmla="*/ 1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a:solidFill>
                <a:srgbClr val="000000"/>
              </a:solidFill>
              <a:round/>
              <a:headEnd/>
              <a:tailEnd/>
            </a:ln>
          </p:spPr>
          <p:txBody>
            <a:bodyPr/>
            <a:lstStyle/>
            <a:p>
              <a:endParaRPr lang="en-US"/>
            </a:p>
          </p:txBody>
        </p:sp>
        <p:sp>
          <p:nvSpPr>
            <p:cNvPr id="60768" name="Oval 351"/>
            <p:cNvSpPr>
              <a:spLocks noChangeArrowheads="1"/>
            </p:cNvSpPr>
            <p:nvPr/>
          </p:nvSpPr>
          <p:spPr bwMode="auto">
            <a:xfrm>
              <a:off x="6125" y="2752"/>
              <a:ext cx="10"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69" name="Oval 352"/>
            <p:cNvSpPr>
              <a:spLocks noChangeArrowheads="1"/>
            </p:cNvSpPr>
            <p:nvPr/>
          </p:nvSpPr>
          <p:spPr bwMode="auto">
            <a:xfrm>
              <a:off x="6083" y="2913"/>
              <a:ext cx="10"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70" name="Oval 353"/>
            <p:cNvSpPr>
              <a:spLocks noChangeArrowheads="1"/>
            </p:cNvSpPr>
            <p:nvPr/>
          </p:nvSpPr>
          <p:spPr bwMode="auto">
            <a:xfrm>
              <a:off x="6181" y="2796"/>
              <a:ext cx="9"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71" name="Oval 354"/>
            <p:cNvSpPr>
              <a:spLocks noChangeArrowheads="1"/>
            </p:cNvSpPr>
            <p:nvPr/>
          </p:nvSpPr>
          <p:spPr bwMode="auto">
            <a:xfrm>
              <a:off x="6225" y="2826"/>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72" name="Oval 355"/>
            <p:cNvSpPr>
              <a:spLocks noChangeArrowheads="1"/>
            </p:cNvSpPr>
            <p:nvPr/>
          </p:nvSpPr>
          <p:spPr bwMode="auto">
            <a:xfrm>
              <a:off x="6225" y="2859"/>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73" name="Freeform 356"/>
            <p:cNvSpPr>
              <a:spLocks/>
            </p:cNvSpPr>
            <p:nvPr/>
          </p:nvSpPr>
          <p:spPr bwMode="auto">
            <a:xfrm>
              <a:off x="6070" y="2912"/>
              <a:ext cx="34" cy="22"/>
            </a:xfrm>
            <a:custGeom>
              <a:avLst/>
              <a:gdLst>
                <a:gd name="T0" fmla="*/ 0 w 46"/>
                <a:gd name="T1" fmla="*/ 0 h 32"/>
                <a:gd name="T2" fmla="*/ 1 w 46"/>
                <a:gd name="T3" fmla="*/ 1 h 32"/>
                <a:gd name="T4" fmla="*/ 1 w 46"/>
                <a:gd name="T5" fmla="*/ 1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12700" cap="rnd">
              <a:solidFill>
                <a:srgbClr val="000000"/>
              </a:solidFill>
              <a:round/>
              <a:headEnd/>
              <a:tailEnd/>
            </a:ln>
          </p:spPr>
          <p:txBody>
            <a:bodyPr/>
            <a:lstStyle/>
            <a:p>
              <a:endParaRPr lang="en-US"/>
            </a:p>
          </p:txBody>
        </p:sp>
        <p:sp>
          <p:nvSpPr>
            <p:cNvPr id="60774" name="Freeform 357"/>
            <p:cNvSpPr>
              <a:spLocks/>
            </p:cNvSpPr>
            <p:nvPr/>
          </p:nvSpPr>
          <p:spPr bwMode="auto">
            <a:xfrm>
              <a:off x="5809" y="2538"/>
              <a:ext cx="120" cy="140"/>
            </a:xfrm>
            <a:custGeom>
              <a:avLst/>
              <a:gdLst>
                <a:gd name="T0" fmla="*/ 0 w 164"/>
                <a:gd name="T1" fmla="*/ 0 h 201"/>
                <a:gd name="T2" fmla="*/ 0 w 164"/>
                <a:gd name="T3" fmla="*/ 1 h 201"/>
                <a:gd name="T4" fmla="*/ 1 w 164"/>
                <a:gd name="T5" fmla="*/ 1 h 201"/>
                <a:gd name="T6" fmla="*/ 1 w 164"/>
                <a:gd name="T7" fmla="*/ 1 h 201"/>
                <a:gd name="T8" fmla="*/ 1 w 164"/>
                <a:gd name="T9" fmla="*/ 1 h 201"/>
                <a:gd name="T10" fmla="*/ 1 w 164"/>
                <a:gd name="T11" fmla="*/ 1 h 201"/>
                <a:gd name="T12" fmla="*/ 1 w 164"/>
                <a:gd name="T13" fmla="*/ 1 h 201"/>
                <a:gd name="T14" fmla="*/ 1 w 164"/>
                <a:gd name="T15" fmla="*/ 1 h 201"/>
                <a:gd name="T16" fmla="*/ 2 w 164"/>
                <a:gd name="T17" fmla="*/ 1 h 201"/>
                <a:gd name="T18" fmla="*/ 1 w 164"/>
                <a:gd name="T19" fmla="*/ 1 h 201"/>
                <a:gd name="T20" fmla="*/ 1 w 164"/>
                <a:gd name="T21" fmla="*/ 1 h 201"/>
                <a:gd name="T22" fmla="*/ 1 w 164"/>
                <a:gd name="T23" fmla="*/ 1 h 201"/>
                <a:gd name="T24" fmla="*/ 1 w 164"/>
                <a:gd name="T25" fmla="*/ 1 h 201"/>
                <a:gd name="T26" fmla="*/ 1 w 164"/>
                <a:gd name="T27" fmla="*/ 1 h 201"/>
                <a:gd name="T28" fmla="*/ 1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75" name="Freeform 358"/>
            <p:cNvSpPr>
              <a:spLocks/>
            </p:cNvSpPr>
            <p:nvPr/>
          </p:nvSpPr>
          <p:spPr bwMode="auto">
            <a:xfrm>
              <a:off x="5908" y="2571"/>
              <a:ext cx="45" cy="32"/>
            </a:xfrm>
            <a:custGeom>
              <a:avLst/>
              <a:gdLst>
                <a:gd name="T0" fmla="*/ 0 w 61"/>
                <a:gd name="T1" fmla="*/ 1 h 47"/>
                <a:gd name="T2" fmla="*/ 0 w 61"/>
                <a:gd name="T3" fmla="*/ 1 h 47"/>
                <a:gd name="T4" fmla="*/ 1 w 61"/>
                <a:gd name="T5" fmla="*/ 1 h 47"/>
                <a:gd name="T6" fmla="*/ 1 w 61"/>
                <a:gd name="T7" fmla="*/ 1 h 47"/>
                <a:gd name="T8" fmla="*/ 1 w 61"/>
                <a:gd name="T9" fmla="*/ 1 h 47"/>
                <a:gd name="T10" fmla="*/ 1 w 61"/>
                <a:gd name="T11" fmla="*/ 0 h 47"/>
                <a:gd name="T12" fmla="*/ 1 w 61"/>
                <a:gd name="T13" fmla="*/ 1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76" name="Freeform 359"/>
            <p:cNvSpPr>
              <a:spLocks/>
            </p:cNvSpPr>
            <p:nvPr/>
          </p:nvSpPr>
          <p:spPr bwMode="auto">
            <a:xfrm>
              <a:off x="5940" y="2538"/>
              <a:ext cx="33" cy="43"/>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77" name="Oval 360"/>
            <p:cNvSpPr>
              <a:spLocks noChangeArrowheads="1"/>
            </p:cNvSpPr>
            <p:nvPr/>
          </p:nvSpPr>
          <p:spPr bwMode="auto">
            <a:xfrm>
              <a:off x="5864" y="2315"/>
              <a:ext cx="9" cy="10"/>
            </a:xfrm>
            <a:prstGeom prst="ellipse">
              <a:avLst/>
            </a:prstGeom>
            <a:solidFill>
              <a:srgbClr val="C0C0C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60778" name="Freeform 361"/>
            <p:cNvSpPr>
              <a:spLocks/>
            </p:cNvSpPr>
            <p:nvPr/>
          </p:nvSpPr>
          <p:spPr bwMode="auto">
            <a:xfrm>
              <a:off x="6028" y="2622"/>
              <a:ext cx="11" cy="24"/>
            </a:xfrm>
            <a:custGeom>
              <a:avLst/>
              <a:gdLst>
                <a:gd name="T0" fmla="*/ 0 w 17"/>
                <a:gd name="T1" fmla="*/ 0 h 32"/>
                <a:gd name="T2" fmla="*/ 1 w 17"/>
                <a:gd name="T3" fmla="*/ 2 h 32"/>
                <a:gd name="T4" fmla="*/ 1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79" name="Freeform 362"/>
            <p:cNvSpPr>
              <a:spLocks/>
            </p:cNvSpPr>
            <p:nvPr/>
          </p:nvSpPr>
          <p:spPr bwMode="auto">
            <a:xfrm>
              <a:off x="6017" y="2601"/>
              <a:ext cx="22" cy="13"/>
            </a:xfrm>
            <a:custGeom>
              <a:avLst/>
              <a:gdLst>
                <a:gd name="T0" fmla="*/ 0 w 31"/>
                <a:gd name="T1" fmla="*/ 0 h 17"/>
                <a:gd name="T2" fmla="*/ 1 w 31"/>
                <a:gd name="T3" fmla="*/ 2 h 17"/>
                <a:gd name="T4" fmla="*/ 1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60780" name="Freeform 363"/>
            <p:cNvSpPr>
              <a:spLocks/>
            </p:cNvSpPr>
            <p:nvPr/>
          </p:nvSpPr>
          <p:spPr bwMode="auto">
            <a:xfrm>
              <a:off x="6049" y="2644"/>
              <a:ext cx="13" cy="13"/>
            </a:xfrm>
            <a:custGeom>
              <a:avLst/>
              <a:gdLst>
                <a:gd name="T0" fmla="*/ 0 w 17"/>
                <a:gd name="T1" fmla="*/ 0 h 17"/>
                <a:gd name="T2" fmla="*/ 2 w 17"/>
                <a:gd name="T3" fmla="*/ 2 h 17"/>
                <a:gd name="T4" fmla="*/ 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781" name="Freeform 364"/>
            <p:cNvSpPr>
              <a:spLocks/>
            </p:cNvSpPr>
            <p:nvPr/>
          </p:nvSpPr>
          <p:spPr bwMode="auto">
            <a:xfrm>
              <a:off x="6060" y="2622"/>
              <a:ext cx="12" cy="13"/>
            </a:xfrm>
            <a:custGeom>
              <a:avLst/>
              <a:gdLst>
                <a:gd name="T0" fmla="*/ 0 w 17"/>
                <a:gd name="T1" fmla="*/ 0 h 17"/>
                <a:gd name="T2" fmla="*/ 1 w 17"/>
                <a:gd name="T3" fmla="*/ 2 h 17"/>
                <a:gd name="T4" fmla="*/ 0 w 17"/>
                <a:gd name="T5" fmla="*/ 2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60782" name="Line 365"/>
            <p:cNvSpPr>
              <a:spLocks noChangeShapeType="1"/>
            </p:cNvSpPr>
            <p:nvPr/>
          </p:nvSpPr>
          <p:spPr bwMode="auto">
            <a:xfrm>
              <a:off x="6070" y="2655"/>
              <a:ext cx="11" cy="0"/>
            </a:xfrm>
            <a:prstGeom prst="line">
              <a:avLst/>
            </a:prstGeom>
            <a:noFill/>
            <a:ln w="12700">
              <a:solidFill>
                <a:srgbClr val="000000"/>
              </a:solidFill>
              <a:round/>
              <a:headEnd/>
              <a:tailEnd/>
            </a:ln>
          </p:spPr>
          <p:txBody>
            <a:bodyPr wrap="none" lIns="90488" tIns="44450" rIns="90488" bIns="44450" anchor="ctr"/>
            <a:lstStyle/>
            <a:p>
              <a:endParaRPr lang="en-US"/>
            </a:p>
          </p:txBody>
        </p:sp>
        <p:sp>
          <p:nvSpPr>
            <p:cNvPr id="60783" name="Oval 366"/>
            <p:cNvSpPr>
              <a:spLocks noChangeArrowheads="1"/>
            </p:cNvSpPr>
            <p:nvPr/>
          </p:nvSpPr>
          <p:spPr bwMode="auto">
            <a:xfrm>
              <a:off x="6093" y="2507"/>
              <a:ext cx="10"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84" name="Oval 367"/>
            <p:cNvSpPr>
              <a:spLocks noChangeArrowheads="1"/>
            </p:cNvSpPr>
            <p:nvPr/>
          </p:nvSpPr>
          <p:spPr bwMode="auto">
            <a:xfrm>
              <a:off x="6225" y="2644"/>
              <a:ext cx="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85" name="Oval 368"/>
            <p:cNvSpPr>
              <a:spLocks noChangeArrowheads="1"/>
            </p:cNvSpPr>
            <p:nvPr/>
          </p:nvSpPr>
          <p:spPr bwMode="auto">
            <a:xfrm>
              <a:off x="6104" y="2379"/>
              <a:ext cx="0"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86" name="Oval 369"/>
            <p:cNvSpPr>
              <a:spLocks noChangeArrowheads="1"/>
            </p:cNvSpPr>
            <p:nvPr/>
          </p:nvSpPr>
          <p:spPr bwMode="auto">
            <a:xfrm>
              <a:off x="6148" y="2592"/>
              <a:ext cx="11"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87" name="Oval 370"/>
            <p:cNvSpPr>
              <a:spLocks noChangeArrowheads="1"/>
            </p:cNvSpPr>
            <p:nvPr/>
          </p:nvSpPr>
          <p:spPr bwMode="auto">
            <a:xfrm>
              <a:off x="6225" y="2603"/>
              <a:ext cx="0"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88" name="Oval 371"/>
            <p:cNvSpPr>
              <a:spLocks noChangeArrowheads="1"/>
            </p:cNvSpPr>
            <p:nvPr/>
          </p:nvSpPr>
          <p:spPr bwMode="auto">
            <a:xfrm>
              <a:off x="6225" y="2676"/>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89" name="Oval 372"/>
            <p:cNvSpPr>
              <a:spLocks noChangeArrowheads="1"/>
            </p:cNvSpPr>
            <p:nvPr/>
          </p:nvSpPr>
          <p:spPr bwMode="auto">
            <a:xfrm>
              <a:off x="6225" y="2709"/>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60790" name="Oval 373"/>
            <p:cNvSpPr>
              <a:spLocks noChangeArrowheads="1"/>
            </p:cNvSpPr>
            <p:nvPr/>
          </p:nvSpPr>
          <p:spPr bwMode="auto">
            <a:xfrm>
              <a:off x="6148" y="2474"/>
              <a:ext cx="1"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grpSp>
      <p:sp>
        <p:nvSpPr>
          <p:cNvPr id="899446" name="Text Box 374"/>
          <p:cNvSpPr txBox="1">
            <a:spLocks noChangeArrowheads="1"/>
          </p:cNvSpPr>
          <p:nvPr/>
        </p:nvSpPr>
        <p:spPr bwMode="auto">
          <a:xfrm>
            <a:off x="6934200" y="3048000"/>
            <a:ext cx="2133600" cy="1320800"/>
          </a:xfrm>
          <a:prstGeom prst="rect">
            <a:avLst/>
          </a:prstGeom>
          <a:gradFill rotWithShape="1">
            <a:gsLst>
              <a:gs pos="0">
                <a:schemeClr val="hlink"/>
              </a:gs>
              <a:gs pos="100000">
                <a:schemeClr val="hlink">
                  <a:gamma/>
                  <a:tint val="39216"/>
                  <a:invGamma/>
                </a:schemeClr>
              </a:gs>
            </a:gsLst>
            <a:lin ang="18900000" scaled="1"/>
          </a:gradFill>
          <a:ln w="9525">
            <a:solidFill>
              <a:schemeClr val="tx2"/>
            </a:solidFill>
            <a:miter lim="800000"/>
            <a:headEnd/>
            <a:tailEnd/>
          </a:ln>
          <a:effectLst/>
        </p:spPr>
        <p:txBody>
          <a:bodyPr>
            <a:spAutoFit/>
          </a:bodyPr>
          <a:lstStyle/>
          <a:p>
            <a:pPr algn="ctr">
              <a:spcBef>
                <a:spcPct val="50000"/>
              </a:spcBef>
              <a:defRPr/>
            </a:pPr>
            <a:r>
              <a:rPr lang="en-US" sz="2000" b="1" u="sng">
                <a:latin typeface="Arial" charset="0"/>
                <a:cs typeface="+mn-cs"/>
              </a:rPr>
              <a:t>1988</a:t>
            </a:r>
          </a:p>
          <a:p>
            <a:pPr algn="ctr">
              <a:spcBef>
                <a:spcPct val="50000"/>
              </a:spcBef>
              <a:defRPr/>
            </a:pPr>
            <a:r>
              <a:rPr lang="en-US" sz="2000" b="1">
                <a:latin typeface="Arial" charset="0"/>
                <a:cs typeface="+mn-cs"/>
              </a:rPr>
              <a:t>350,000 cases</a:t>
            </a:r>
          </a:p>
          <a:p>
            <a:pPr algn="ctr">
              <a:spcBef>
                <a:spcPct val="50000"/>
              </a:spcBef>
              <a:defRPr/>
            </a:pPr>
            <a:r>
              <a:rPr lang="en-US" sz="2000" b="1">
                <a:latin typeface="Arial" charset="0"/>
                <a:cs typeface="+mn-cs"/>
              </a:rPr>
              <a:t>125 countries</a:t>
            </a:r>
          </a:p>
        </p:txBody>
      </p:sp>
      <p:sp>
        <p:nvSpPr>
          <p:cNvPr id="375" name="Slide Number Placeholder 374"/>
          <p:cNvSpPr>
            <a:spLocks noGrp="1"/>
          </p:cNvSpPr>
          <p:nvPr>
            <p:ph type="sldNum" sz="quarter" idx="12"/>
          </p:nvPr>
        </p:nvSpPr>
        <p:spPr/>
        <p:txBody>
          <a:bodyPr/>
          <a:lstStyle/>
          <a:p>
            <a:pPr>
              <a:defRPr/>
            </a:pPr>
            <a:fld id="{5E5415EE-B335-456E-A4BD-D0F4DCE55C1F}"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Cambodia 1988 </a:t>
            </a:r>
          </a:p>
        </p:txBody>
      </p:sp>
      <p:pic>
        <p:nvPicPr>
          <p:cNvPr id="62466" name="Picture 3" descr="c_UNICEF/HQ91-0293"/>
          <p:cNvPicPr>
            <a:picLocks noChangeAspect="1" noChangeArrowheads="1"/>
          </p:cNvPicPr>
          <p:nvPr/>
        </p:nvPicPr>
        <p:blipFill>
          <a:blip r:embed="rId3"/>
          <a:srcRect/>
          <a:stretch>
            <a:fillRect/>
          </a:stretch>
        </p:blipFill>
        <p:spPr bwMode="auto">
          <a:xfrm>
            <a:off x="3090863" y="1219200"/>
            <a:ext cx="3573462" cy="5334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92A6D0A-F2F9-4F92-96D1-F0D1BB908CE6}"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5257800" y="152400"/>
            <a:ext cx="3657600" cy="990600"/>
          </a:xfrm>
        </p:spPr>
        <p:txBody>
          <a:bodyPr/>
          <a:lstStyle/>
          <a:p>
            <a:pPr eaLnBrk="1" hangingPunct="1"/>
            <a:r>
              <a:rPr lang="en-US" smtClean="0"/>
              <a:t>SUDAN</a:t>
            </a:r>
          </a:p>
        </p:txBody>
      </p:sp>
      <p:pic>
        <p:nvPicPr>
          <p:cNvPr id="64514" name="Picture 3" descr="img_02"/>
          <p:cNvPicPr>
            <a:picLocks noChangeAspect="1" noChangeArrowheads="1"/>
          </p:cNvPicPr>
          <p:nvPr/>
        </p:nvPicPr>
        <p:blipFill>
          <a:blip r:embed="rId3"/>
          <a:srcRect l="45421" t="4535" r="3709" b="2504"/>
          <a:stretch>
            <a:fillRect/>
          </a:stretch>
        </p:blipFill>
        <p:spPr bwMode="auto">
          <a:xfrm>
            <a:off x="4953000" y="990600"/>
            <a:ext cx="4008438" cy="5867400"/>
          </a:xfrm>
          <a:prstGeom prst="rect">
            <a:avLst/>
          </a:prstGeom>
          <a:noFill/>
          <a:ln w="9525">
            <a:noFill/>
            <a:miter lim="800000"/>
            <a:headEnd/>
            <a:tailEnd/>
          </a:ln>
        </p:spPr>
      </p:pic>
      <p:pic>
        <p:nvPicPr>
          <p:cNvPr id="64515" name="Picture 4" descr="sudan_map"/>
          <p:cNvPicPr>
            <a:picLocks noChangeAspect="1" noChangeArrowheads="1"/>
          </p:cNvPicPr>
          <p:nvPr/>
        </p:nvPicPr>
        <p:blipFill>
          <a:blip r:embed="rId4"/>
          <a:srcRect/>
          <a:stretch>
            <a:fillRect/>
          </a:stretch>
        </p:blipFill>
        <p:spPr bwMode="auto">
          <a:xfrm>
            <a:off x="0" y="457200"/>
            <a:ext cx="4724400" cy="35544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21E2FDD-2149-48CE-BB4B-4BBDB962A17F}"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img_03"/>
          <p:cNvPicPr>
            <a:picLocks noChangeAspect="1" noChangeArrowheads="1"/>
          </p:cNvPicPr>
          <p:nvPr/>
        </p:nvPicPr>
        <p:blipFill>
          <a:blip r:embed="rId3"/>
          <a:srcRect l="2467" t="10780" r="9923" b="13763"/>
          <a:stretch>
            <a:fillRect/>
          </a:stretch>
        </p:blipFill>
        <p:spPr bwMode="auto">
          <a:xfrm>
            <a:off x="1219200" y="533400"/>
            <a:ext cx="7543800" cy="5207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92E87A93-A0C1-427D-B5CB-283971F23A85}"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t>Rumbek, Sudan</a:t>
            </a:r>
          </a:p>
        </p:txBody>
      </p:sp>
      <p:pic>
        <p:nvPicPr>
          <p:cNvPr id="68610" name="Picture 3" descr="img_global_c4"/>
          <p:cNvPicPr>
            <a:picLocks noChangeAspect="1" noChangeArrowheads="1"/>
          </p:cNvPicPr>
          <p:nvPr/>
        </p:nvPicPr>
        <p:blipFill>
          <a:blip r:embed="rId3"/>
          <a:srcRect l="1132" b="4805"/>
          <a:stretch>
            <a:fillRect/>
          </a:stretch>
        </p:blipFill>
        <p:spPr bwMode="auto">
          <a:xfrm>
            <a:off x="1676400" y="1295400"/>
            <a:ext cx="7239000" cy="4892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8A8FDD1-8A3B-4B49-ABBC-609B49EDACEE}"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img_05"/>
          <p:cNvPicPr>
            <a:picLocks noChangeAspect="1" noChangeArrowheads="1"/>
          </p:cNvPicPr>
          <p:nvPr/>
        </p:nvPicPr>
        <p:blipFill>
          <a:blip r:embed="rId3"/>
          <a:srcRect l="44875" t="2267" r="3709" b="2504"/>
          <a:stretch>
            <a:fillRect/>
          </a:stretch>
        </p:blipFill>
        <p:spPr bwMode="auto">
          <a:xfrm>
            <a:off x="304800" y="228600"/>
            <a:ext cx="3286125" cy="4876800"/>
          </a:xfrm>
          <a:prstGeom prst="rect">
            <a:avLst/>
          </a:prstGeom>
          <a:noFill/>
          <a:ln w="9525">
            <a:noFill/>
            <a:miter lim="800000"/>
            <a:headEnd/>
            <a:tailEnd/>
          </a:ln>
        </p:spPr>
      </p:pic>
      <p:pic>
        <p:nvPicPr>
          <p:cNvPr id="70658" name="Picture 3" descr="img_07"/>
          <p:cNvPicPr>
            <a:picLocks noChangeAspect="1" noChangeArrowheads="1"/>
          </p:cNvPicPr>
          <p:nvPr/>
        </p:nvPicPr>
        <p:blipFill>
          <a:blip r:embed="rId4"/>
          <a:srcRect l="3633" t="11337" r="3709" b="13840"/>
          <a:stretch>
            <a:fillRect/>
          </a:stretch>
        </p:blipFill>
        <p:spPr bwMode="auto">
          <a:xfrm>
            <a:off x="3733800" y="2895600"/>
            <a:ext cx="5410200" cy="35004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22B1C25-5DAD-4BEE-BC11-76C0CBCA7C59}"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img_08"/>
          <p:cNvPicPr>
            <a:picLocks noChangeAspect="1" noChangeArrowheads="1"/>
          </p:cNvPicPr>
          <p:nvPr/>
        </p:nvPicPr>
        <p:blipFill>
          <a:blip r:embed="rId3"/>
          <a:srcRect l="41786"/>
          <a:stretch>
            <a:fillRect/>
          </a:stretch>
        </p:blipFill>
        <p:spPr bwMode="auto">
          <a:xfrm>
            <a:off x="2438400" y="304800"/>
            <a:ext cx="4594225" cy="6324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BDEC050-047F-4A09-BAE0-B47E4FBA3E26}" type="slidenum">
              <a:rPr lang="en-US" smtClean="0"/>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img_09"/>
          <p:cNvPicPr>
            <a:picLocks noChangeAspect="1" noChangeArrowheads="1"/>
          </p:cNvPicPr>
          <p:nvPr/>
        </p:nvPicPr>
        <p:blipFill>
          <a:blip r:embed="rId3"/>
          <a:srcRect l="3633" t="11337" r="3709" b="13840"/>
          <a:stretch>
            <a:fillRect/>
          </a:stretch>
        </p:blipFill>
        <p:spPr bwMode="auto">
          <a:xfrm>
            <a:off x="0" y="341313"/>
            <a:ext cx="5105400" cy="3302000"/>
          </a:xfrm>
          <a:prstGeom prst="rect">
            <a:avLst/>
          </a:prstGeom>
          <a:noFill/>
          <a:ln w="9525">
            <a:noFill/>
            <a:miter lim="800000"/>
            <a:headEnd/>
            <a:tailEnd/>
          </a:ln>
        </p:spPr>
      </p:pic>
      <p:pic>
        <p:nvPicPr>
          <p:cNvPr id="74754" name="Picture 3" descr="all_spacer"/>
          <p:cNvPicPr>
            <a:picLocks noChangeAspect="1" noChangeArrowheads="1"/>
          </p:cNvPicPr>
          <p:nvPr/>
        </p:nvPicPr>
        <p:blipFill>
          <a:blip r:embed="rId4"/>
          <a:srcRect/>
          <a:stretch>
            <a:fillRect/>
          </a:stretch>
        </p:blipFill>
        <p:spPr bwMode="auto">
          <a:xfrm>
            <a:off x="3717925" y="3903663"/>
            <a:ext cx="114300" cy="114300"/>
          </a:xfrm>
          <a:prstGeom prst="rect">
            <a:avLst/>
          </a:prstGeom>
          <a:noFill/>
          <a:ln w="9525">
            <a:noFill/>
            <a:miter lim="800000"/>
            <a:headEnd/>
            <a:tailEnd/>
          </a:ln>
        </p:spPr>
      </p:pic>
      <p:pic>
        <p:nvPicPr>
          <p:cNvPr id="74755" name="Picture 4" descr="img_10"/>
          <p:cNvPicPr>
            <a:picLocks noChangeAspect="1" noChangeArrowheads="1"/>
          </p:cNvPicPr>
          <p:nvPr/>
        </p:nvPicPr>
        <p:blipFill>
          <a:blip r:embed="rId5"/>
          <a:srcRect l="3633" t="9306" r="3709" b="13605"/>
          <a:stretch>
            <a:fillRect/>
          </a:stretch>
        </p:blipFill>
        <p:spPr bwMode="auto">
          <a:xfrm>
            <a:off x="4267200" y="3505200"/>
            <a:ext cx="4648200" cy="3098800"/>
          </a:xfrm>
          <a:prstGeom prst="rect">
            <a:avLst/>
          </a:prstGeom>
          <a:noFill/>
          <a:ln w="9525">
            <a:noFill/>
            <a:miter lim="800000"/>
            <a:headEnd/>
            <a:tailEnd/>
          </a:ln>
        </p:spPr>
      </p:pic>
      <p:sp>
        <p:nvSpPr>
          <p:cNvPr id="74756" name="Text Box 5"/>
          <p:cNvSpPr txBox="1">
            <a:spLocks noChangeArrowheads="1"/>
          </p:cNvSpPr>
          <p:nvPr/>
        </p:nvSpPr>
        <p:spPr bwMode="auto">
          <a:xfrm>
            <a:off x="5470525" y="650875"/>
            <a:ext cx="3140075" cy="2289175"/>
          </a:xfrm>
          <a:prstGeom prst="rect">
            <a:avLst/>
          </a:prstGeom>
          <a:noFill/>
          <a:ln w="9525">
            <a:noFill/>
            <a:miter lim="800000"/>
            <a:headEnd/>
            <a:tailEnd/>
          </a:ln>
        </p:spPr>
        <p:txBody>
          <a:bodyPr>
            <a:spAutoFit/>
          </a:bodyPr>
          <a:lstStyle/>
          <a:p>
            <a:r>
              <a:rPr lang="en-US" sz="3600"/>
              <a:t>Marking the child and village already treated</a:t>
            </a:r>
          </a:p>
        </p:txBody>
      </p:sp>
      <p:sp>
        <p:nvSpPr>
          <p:cNvPr id="6" name="Slide Number Placeholder 5"/>
          <p:cNvSpPr>
            <a:spLocks noGrp="1"/>
          </p:cNvSpPr>
          <p:nvPr>
            <p:ph type="sldNum" sz="quarter" idx="12"/>
          </p:nvPr>
        </p:nvSpPr>
        <p:spPr/>
        <p:txBody>
          <a:bodyPr/>
          <a:lstStyle/>
          <a:p>
            <a:pPr>
              <a:defRPr/>
            </a:pPr>
            <a:fld id="{AE99C573-58FE-4843-A721-7D0EB201CC47}" type="slidenum">
              <a:rPr lang="en-US" smtClean="0"/>
              <a:pPr>
                <a:defRPr/>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38200" y="228600"/>
          <a:ext cx="6248400" cy="3084513"/>
        </p:xfrm>
        <a:graphic>
          <a:graphicData uri="http://schemas.openxmlformats.org/presentationml/2006/ole">
            <p:oleObj spid="_x0000_s1026" name="Slide" r:id="rId4" imgW="4572000" imgH="3429000" progId="PowerPoint.Slide.8">
              <p:embed/>
            </p:oleObj>
          </a:graphicData>
        </a:graphic>
      </p:graphicFrame>
      <p:graphicFrame>
        <p:nvGraphicFramePr>
          <p:cNvPr id="1027" name="Object 3"/>
          <p:cNvGraphicFramePr>
            <a:graphicFrameLocks noChangeAspect="1"/>
          </p:cNvGraphicFramePr>
          <p:nvPr>
            <p:ph type="subTitle" idx="4294967295"/>
          </p:nvPr>
        </p:nvGraphicFramePr>
        <p:xfrm>
          <a:off x="2438400" y="4324350"/>
          <a:ext cx="6705600" cy="2533650"/>
        </p:xfrm>
        <a:graphic>
          <a:graphicData uri="http://schemas.openxmlformats.org/presentationml/2006/ole">
            <p:oleObj spid="_x0000_s1027" name="Slide" r:id="rId5" imgW="4572000" imgH="3429000" progId="PowerPoint.Slide.8">
              <p:embed/>
            </p:oleObj>
          </a:graphicData>
        </a:graphic>
      </p:graphicFrame>
      <p:sp>
        <p:nvSpPr>
          <p:cNvPr id="1028" name="Text Box 4"/>
          <p:cNvSpPr txBox="1">
            <a:spLocks noChangeArrowheads="1"/>
          </p:cNvSpPr>
          <p:nvPr/>
        </p:nvSpPr>
        <p:spPr bwMode="auto">
          <a:xfrm>
            <a:off x="762000" y="3429000"/>
            <a:ext cx="7848600" cy="762000"/>
          </a:xfrm>
          <a:prstGeom prst="rect">
            <a:avLst/>
          </a:prstGeom>
          <a:noFill/>
          <a:ln w="9525">
            <a:noFill/>
            <a:miter lim="800000"/>
            <a:headEnd/>
            <a:tailEnd/>
          </a:ln>
        </p:spPr>
        <p:txBody>
          <a:bodyPr>
            <a:spAutoFit/>
          </a:bodyPr>
          <a:lstStyle/>
          <a:p>
            <a:r>
              <a:rPr lang="en-US" sz="4400" b="1">
                <a:solidFill>
                  <a:srgbClr val="FFFF00"/>
                </a:solidFill>
                <a:latin typeface="Arial" charset="0"/>
              </a:rPr>
              <a:t>Governments of The World</a:t>
            </a:r>
          </a:p>
        </p:txBody>
      </p:sp>
      <p:sp>
        <p:nvSpPr>
          <p:cNvPr id="5" name="Slide Number Placeholder 4"/>
          <p:cNvSpPr>
            <a:spLocks noGrp="1"/>
          </p:cNvSpPr>
          <p:nvPr>
            <p:ph type="sldNum" sz="quarter" idx="12"/>
          </p:nvPr>
        </p:nvSpPr>
        <p:spPr/>
        <p:txBody>
          <a:bodyPr/>
          <a:lstStyle/>
          <a:p>
            <a:pPr>
              <a:defRPr/>
            </a:pPr>
            <a:fld id="{5F69F4F3-EE1D-451F-BAE3-1D2FF8CBDFC4}"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img_11"/>
          <p:cNvPicPr>
            <a:picLocks noChangeAspect="1" noChangeArrowheads="1"/>
          </p:cNvPicPr>
          <p:nvPr/>
        </p:nvPicPr>
        <p:blipFill>
          <a:blip r:embed="rId3"/>
          <a:srcRect l="8997" t="10278" r="3529" b="13368"/>
          <a:stretch>
            <a:fillRect/>
          </a:stretch>
        </p:blipFill>
        <p:spPr bwMode="auto">
          <a:xfrm>
            <a:off x="1447800" y="688975"/>
            <a:ext cx="7315200" cy="5116513"/>
          </a:xfrm>
          <a:prstGeom prst="rect">
            <a:avLst/>
          </a:prstGeom>
          <a:noFill/>
          <a:ln w="9525">
            <a:noFill/>
            <a:miter lim="800000"/>
            <a:headEnd/>
            <a:tailEnd/>
          </a:ln>
        </p:spPr>
      </p:pic>
      <p:pic>
        <p:nvPicPr>
          <p:cNvPr id="76802" name="Picture 3" descr="all_spacer"/>
          <p:cNvPicPr>
            <a:picLocks noChangeAspect="1" noChangeArrowheads="1"/>
          </p:cNvPicPr>
          <p:nvPr/>
        </p:nvPicPr>
        <p:blipFill>
          <a:blip r:embed="rId4"/>
          <a:srcRect/>
          <a:stretch>
            <a:fillRect/>
          </a:stretch>
        </p:blipFill>
        <p:spPr bwMode="auto">
          <a:xfrm>
            <a:off x="3717925" y="3903663"/>
            <a:ext cx="114300" cy="1143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4426A32-9BBB-4D44-831C-A23BEDABFEFC}"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polio1"/>
          <p:cNvPicPr>
            <a:picLocks noChangeAspect="1" noChangeArrowheads="1"/>
          </p:cNvPicPr>
          <p:nvPr/>
        </p:nvPicPr>
        <p:blipFill>
          <a:blip r:embed="rId3"/>
          <a:srcRect/>
          <a:stretch>
            <a:fillRect/>
          </a:stretch>
        </p:blipFill>
        <p:spPr bwMode="auto">
          <a:xfrm>
            <a:off x="0" y="1219200"/>
            <a:ext cx="4000500" cy="2720975"/>
          </a:xfrm>
          <a:prstGeom prst="rect">
            <a:avLst/>
          </a:prstGeom>
          <a:noFill/>
          <a:ln w="9525">
            <a:noFill/>
            <a:miter lim="800000"/>
            <a:headEnd/>
            <a:tailEnd/>
          </a:ln>
        </p:spPr>
      </p:pic>
      <p:sp>
        <p:nvSpPr>
          <p:cNvPr id="78850" name="Text Box 3"/>
          <p:cNvSpPr txBox="1">
            <a:spLocks noChangeArrowheads="1"/>
          </p:cNvSpPr>
          <p:nvPr/>
        </p:nvSpPr>
        <p:spPr bwMode="auto">
          <a:xfrm>
            <a:off x="381000" y="307975"/>
            <a:ext cx="1981200" cy="641350"/>
          </a:xfrm>
          <a:prstGeom prst="rect">
            <a:avLst/>
          </a:prstGeom>
          <a:noFill/>
          <a:ln w="9525">
            <a:noFill/>
            <a:miter lim="800000"/>
            <a:headEnd/>
            <a:tailEnd/>
          </a:ln>
        </p:spPr>
        <p:txBody>
          <a:bodyPr>
            <a:spAutoFit/>
          </a:bodyPr>
          <a:lstStyle/>
          <a:p>
            <a:r>
              <a:rPr lang="en-US" sz="3600"/>
              <a:t>Nepal</a:t>
            </a:r>
          </a:p>
        </p:txBody>
      </p:sp>
      <p:sp>
        <p:nvSpPr>
          <p:cNvPr id="78851" name="Text Box 5"/>
          <p:cNvSpPr txBox="1">
            <a:spLocks noChangeArrowheads="1"/>
          </p:cNvSpPr>
          <p:nvPr/>
        </p:nvSpPr>
        <p:spPr bwMode="auto">
          <a:xfrm>
            <a:off x="5257800" y="3657600"/>
            <a:ext cx="3657600" cy="1066800"/>
          </a:xfrm>
          <a:prstGeom prst="rect">
            <a:avLst/>
          </a:prstGeom>
          <a:noFill/>
          <a:ln w="9525">
            <a:noFill/>
            <a:miter lim="800000"/>
            <a:headEnd/>
            <a:tailEnd/>
          </a:ln>
        </p:spPr>
        <p:txBody>
          <a:bodyPr>
            <a:spAutoFit/>
          </a:bodyPr>
          <a:lstStyle/>
          <a:p>
            <a:r>
              <a:rPr lang="en-US" sz="3200"/>
              <a:t>Democratic Republic of the Congo </a:t>
            </a:r>
          </a:p>
        </p:txBody>
      </p:sp>
      <p:pic>
        <p:nvPicPr>
          <p:cNvPr id="78852" name="Picture 6" descr="index"/>
          <p:cNvPicPr>
            <a:picLocks noChangeAspect="1" noChangeArrowheads="1"/>
          </p:cNvPicPr>
          <p:nvPr/>
        </p:nvPicPr>
        <p:blipFill>
          <a:blip r:embed="rId4"/>
          <a:srcRect/>
          <a:stretch>
            <a:fillRect/>
          </a:stretch>
        </p:blipFill>
        <p:spPr bwMode="auto">
          <a:xfrm>
            <a:off x="1524000" y="4114800"/>
            <a:ext cx="3429000" cy="2503488"/>
          </a:xfrm>
          <a:prstGeom prst="rect">
            <a:avLst/>
          </a:prstGeom>
          <a:noFill/>
          <a:ln w="9525">
            <a:noFill/>
            <a:miter lim="800000"/>
            <a:headEnd/>
            <a:tailEnd/>
          </a:ln>
        </p:spPr>
      </p:pic>
      <p:sp>
        <p:nvSpPr>
          <p:cNvPr id="78853" name="Text Box 7"/>
          <p:cNvSpPr txBox="1">
            <a:spLocks noChangeArrowheads="1"/>
          </p:cNvSpPr>
          <p:nvPr/>
        </p:nvSpPr>
        <p:spPr bwMode="auto">
          <a:xfrm>
            <a:off x="5257800" y="5489575"/>
            <a:ext cx="2590800" cy="641350"/>
          </a:xfrm>
          <a:prstGeom prst="rect">
            <a:avLst/>
          </a:prstGeom>
          <a:noFill/>
          <a:ln w="9525">
            <a:noFill/>
            <a:miter lim="800000"/>
            <a:headEnd/>
            <a:tailEnd/>
          </a:ln>
        </p:spPr>
        <p:txBody>
          <a:bodyPr>
            <a:spAutoFit/>
          </a:bodyPr>
          <a:lstStyle/>
          <a:p>
            <a:r>
              <a:rPr lang="en-US" sz="3600"/>
              <a:t>Myanmar</a:t>
            </a:r>
          </a:p>
        </p:txBody>
      </p:sp>
      <p:pic>
        <p:nvPicPr>
          <p:cNvPr id="78854" name="Picture 2" descr="boat polio18 copy"/>
          <p:cNvPicPr>
            <a:picLocks noChangeAspect="1" noChangeArrowheads="1"/>
          </p:cNvPicPr>
          <p:nvPr/>
        </p:nvPicPr>
        <p:blipFill>
          <a:blip r:embed="rId5"/>
          <a:srcRect l="5516" r="4430" b="2226"/>
          <a:stretch>
            <a:fillRect/>
          </a:stretch>
        </p:blipFill>
        <p:spPr bwMode="auto">
          <a:xfrm>
            <a:off x="4267200" y="381000"/>
            <a:ext cx="4648200" cy="32766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AA9C5DF-F3EF-489B-AB9C-742D0B364323}"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img_global_a1"/>
          <p:cNvPicPr>
            <a:picLocks noChangeAspect="1" noChangeArrowheads="1"/>
          </p:cNvPicPr>
          <p:nvPr/>
        </p:nvPicPr>
        <p:blipFill>
          <a:blip r:embed="rId3"/>
          <a:srcRect l="2248" b="6357"/>
          <a:stretch>
            <a:fillRect/>
          </a:stretch>
        </p:blipFill>
        <p:spPr bwMode="auto">
          <a:xfrm>
            <a:off x="304800" y="152400"/>
            <a:ext cx="5334000" cy="3556000"/>
          </a:xfrm>
          <a:prstGeom prst="rect">
            <a:avLst/>
          </a:prstGeom>
          <a:noFill/>
          <a:ln w="9525">
            <a:noFill/>
            <a:miter lim="800000"/>
            <a:headEnd/>
            <a:tailEnd/>
          </a:ln>
        </p:spPr>
      </p:pic>
      <p:sp>
        <p:nvSpPr>
          <p:cNvPr id="80898" name="Text Box 3"/>
          <p:cNvSpPr txBox="1">
            <a:spLocks noChangeArrowheads="1"/>
          </p:cNvSpPr>
          <p:nvPr/>
        </p:nvSpPr>
        <p:spPr bwMode="auto">
          <a:xfrm>
            <a:off x="1219200" y="4038600"/>
            <a:ext cx="1671638" cy="1006475"/>
          </a:xfrm>
          <a:prstGeom prst="rect">
            <a:avLst/>
          </a:prstGeom>
          <a:noFill/>
          <a:ln w="9525">
            <a:noFill/>
            <a:miter lim="800000"/>
            <a:headEnd/>
            <a:tailEnd/>
          </a:ln>
        </p:spPr>
        <p:txBody>
          <a:bodyPr wrap="none">
            <a:spAutoFit/>
          </a:bodyPr>
          <a:lstStyle/>
          <a:p>
            <a:r>
              <a:rPr lang="en-US" sz="6000">
                <a:latin typeface="Comic Sans MS" pitchFamily="66" charset="0"/>
              </a:rPr>
              <a:t>DRC</a:t>
            </a:r>
          </a:p>
        </p:txBody>
      </p:sp>
      <p:pic>
        <p:nvPicPr>
          <p:cNvPr id="80899" name="Picture 2" descr="drcongo_map"/>
          <p:cNvPicPr>
            <a:picLocks noChangeAspect="1" noChangeArrowheads="1"/>
          </p:cNvPicPr>
          <p:nvPr/>
        </p:nvPicPr>
        <p:blipFill>
          <a:blip r:embed="rId4"/>
          <a:srcRect/>
          <a:stretch>
            <a:fillRect/>
          </a:stretch>
        </p:blipFill>
        <p:spPr bwMode="auto">
          <a:xfrm>
            <a:off x="3810000" y="2805113"/>
            <a:ext cx="5181600" cy="3898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84C03AD-82E9-4738-8A18-3CE527B92E03}" type="slidenum">
              <a:rPr lang="en-US" smtClean="0"/>
              <a:pPr>
                <a:defRPr/>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Somalia</a:t>
            </a:r>
          </a:p>
        </p:txBody>
      </p:sp>
      <p:pic>
        <p:nvPicPr>
          <p:cNvPr id="82946" name="Picture 3" descr="somalia_map"/>
          <p:cNvPicPr>
            <a:picLocks noChangeAspect="1" noChangeArrowheads="1"/>
          </p:cNvPicPr>
          <p:nvPr/>
        </p:nvPicPr>
        <p:blipFill>
          <a:blip r:embed="rId3"/>
          <a:srcRect r="8333"/>
          <a:stretch>
            <a:fillRect/>
          </a:stretch>
        </p:blipFill>
        <p:spPr bwMode="auto">
          <a:xfrm>
            <a:off x="0" y="1066800"/>
            <a:ext cx="4191000" cy="3440113"/>
          </a:xfrm>
          <a:prstGeom prst="rect">
            <a:avLst/>
          </a:prstGeom>
          <a:noFill/>
          <a:ln w="9525">
            <a:noFill/>
            <a:miter lim="800000"/>
            <a:headEnd/>
            <a:tailEnd/>
          </a:ln>
        </p:spPr>
      </p:pic>
      <p:pic>
        <p:nvPicPr>
          <p:cNvPr id="82947" name="Picture 4" descr="img_somalia_b3"/>
          <p:cNvPicPr>
            <a:picLocks noChangeAspect="1" noChangeArrowheads="1"/>
          </p:cNvPicPr>
          <p:nvPr/>
        </p:nvPicPr>
        <p:blipFill>
          <a:blip r:embed="rId4"/>
          <a:srcRect/>
          <a:stretch>
            <a:fillRect/>
          </a:stretch>
        </p:blipFill>
        <p:spPr bwMode="auto">
          <a:xfrm>
            <a:off x="4800600" y="457200"/>
            <a:ext cx="4114800" cy="2811463"/>
          </a:xfrm>
          <a:prstGeom prst="rect">
            <a:avLst/>
          </a:prstGeom>
          <a:noFill/>
          <a:ln w="9525">
            <a:noFill/>
            <a:miter lim="800000"/>
            <a:headEnd/>
            <a:tailEnd/>
          </a:ln>
        </p:spPr>
      </p:pic>
      <p:pic>
        <p:nvPicPr>
          <p:cNvPr id="82948" name="Picture 5" descr="img_somalia_b2"/>
          <p:cNvPicPr>
            <a:picLocks noChangeAspect="1" noChangeArrowheads="1"/>
          </p:cNvPicPr>
          <p:nvPr/>
        </p:nvPicPr>
        <p:blipFill>
          <a:blip r:embed="rId5"/>
          <a:srcRect/>
          <a:stretch>
            <a:fillRect/>
          </a:stretch>
        </p:blipFill>
        <p:spPr bwMode="auto">
          <a:xfrm>
            <a:off x="4724400" y="3733800"/>
            <a:ext cx="4125913" cy="28114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509E1F5-8FE3-4985-846C-5A556B6CD3C1}" type="slidenum">
              <a:rPr lang="en-US"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b="1" i="1" smtClean="0"/>
              <a:t>The rest of the story…………</a:t>
            </a:r>
            <a:endParaRPr lang="en-US" smtClean="0"/>
          </a:p>
        </p:txBody>
      </p:sp>
      <p:sp>
        <p:nvSpPr>
          <p:cNvPr id="84994" name="Content Placeholder 2"/>
          <p:cNvSpPr>
            <a:spLocks noGrp="1"/>
          </p:cNvSpPr>
          <p:nvPr>
            <p:ph idx="1"/>
          </p:nvPr>
        </p:nvSpPr>
        <p:spPr/>
        <p:txBody>
          <a:bodyPr/>
          <a:lstStyle/>
          <a:p>
            <a:pPr>
              <a:buFontTx/>
              <a:buNone/>
            </a:pPr>
            <a:r>
              <a:rPr lang="en-US" sz="9600" b="1" smtClean="0"/>
              <a:t>Ali Mao Maolim </a:t>
            </a:r>
          </a:p>
        </p:txBody>
      </p:sp>
      <p:sp>
        <p:nvSpPr>
          <p:cNvPr id="4" name="Slide Number Placeholder 3"/>
          <p:cNvSpPr>
            <a:spLocks noGrp="1"/>
          </p:cNvSpPr>
          <p:nvPr>
            <p:ph type="sldNum" sz="quarter" idx="12"/>
          </p:nvPr>
        </p:nvSpPr>
        <p:spPr/>
        <p:txBody>
          <a:bodyPr/>
          <a:lstStyle/>
          <a:p>
            <a:pPr>
              <a:defRPr/>
            </a:pPr>
            <a:fld id="{D45F5850-7215-4E33-BF5B-ABBEB47822EE}" type="slidenum">
              <a:rPr lang="en-US" smtClean="0"/>
              <a:pPr>
                <a:defRPr/>
              </a:pPr>
              <a:t>34</a:t>
            </a:fld>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polio3"/>
          <p:cNvPicPr>
            <a:picLocks noChangeAspect="1" noChangeArrowheads="1"/>
          </p:cNvPicPr>
          <p:nvPr/>
        </p:nvPicPr>
        <p:blipFill>
          <a:blip r:embed="rId3"/>
          <a:srcRect/>
          <a:stretch>
            <a:fillRect/>
          </a:stretch>
        </p:blipFill>
        <p:spPr bwMode="auto">
          <a:xfrm>
            <a:off x="457200" y="381000"/>
            <a:ext cx="4000500" cy="2949575"/>
          </a:xfrm>
          <a:prstGeom prst="rect">
            <a:avLst/>
          </a:prstGeom>
          <a:noFill/>
          <a:ln w="9525">
            <a:noFill/>
            <a:miter lim="800000"/>
            <a:headEnd/>
            <a:tailEnd/>
          </a:ln>
        </p:spPr>
      </p:pic>
      <p:sp>
        <p:nvSpPr>
          <p:cNvPr id="87042" name="Text Box 3"/>
          <p:cNvSpPr txBox="1">
            <a:spLocks noChangeArrowheads="1"/>
          </p:cNvSpPr>
          <p:nvPr/>
        </p:nvSpPr>
        <p:spPr bwMode="auto">
          <a:xfrm>
            <a:off x="228600" y="3505200"/>
            <a:ext cx="1233488" cy="457200"/>
          </a:xfrm>
          <a:prstGeom prst="rect">
            <a:avLst/>
          </a:prstGeom>
          <a:noFill/>
          <a:ln w="9525">
            <a:noFill/>
            <a:miter lim="800000"/>
            <a:headEnd/>
            <a:tailEnd/>
          </a:ln>
        </p:spPr>
        <p:txBody>
          <a:bodyPr wrap="none">
            <a:spAutoFit/>
          </a:bodyPr>
          <a:lstStyle/>
          <a:p>
            <a:r>
              <a:rPr lang="en-US"/>
              <a:t>Angola  </a:t>
            </a:r>
          </a:p>
        </p:txBody>
      </p:sp>
      <p:pic>
        <p:nvPicPr>
          <p:cNvPr id="87043" name="Picture 4" descr="polio4"/>
          <p:cNvPicPr>
            <a:picLocks noChangeAspect="1" noChangeArrowheads="1"/>
          </p:cNvPicPr>
          <p:nvPr/>
        </p:nvPicPr>
        <p:blipFill>
          <a:blip r:embed="rId4"/>
          <a:srcRect/>
          <a:stretch>
            <a:fillRect/>
          </a:stretch>
        </p:blipFill>
        <p:spPr bwMode="auto">
          <a:xfrm>
            <a:off x="4572000" y="1300163"/>
            <a:ext cx="4572000" cy="3005137"/>
          </a:xfrm>
          <a:prstGeom prst="rect">
            <a:avLst/>
          </a:prstGeom>
          <a:noFill/>
          <a:ln w="9525">
            <a:noFill/>
            <a:miter lim="800000"/>
            <a:headEnd/>
            <a:tailEnd/>
          </a:ln>
        </p:spPr>
      </p:pic>
      <p:sp>
        <p:nvSpPr>
          <p:cNvPr id="87044" name="Text Box 5"/>
          <p:cNvSpPr txBox="1">
            <a:spLocks noChangeArrowheads="1"/>
          </p:cNvSpPr>
          <p:nvPr/>
        </p:nvSpPr>
        <p:spPr bwMode="auto">
          <a:xfrm>
            <a:off x="6477000" y="4495800"/>
            <a:ext cx="1539875" cy="457200"/>
          </a:xfrm>
          <a:prstGeom prst="rect">
            <a:avLst/>
          </a:prstGeom>
          <a:noFill/>
          <a:ln w="9525">
            <a:noFill/>
            <a:miter lim="800000"/>
            <a:headEnd/>
            <a:tailEnd/>
          </a:ln>
        </p:spPr>
        <p:txBody>
          <a:bodyPr>
            <a:spAutoFit/>
          </a:bodyPr>
          <a:lstStyle/>
          <a:p>
            <a:r>
              <a:rPr lang="en-US"/>
              <a:t>Liberia</a:t>
            </a:r>
          </a:p>
        </p:txBody>
      </p:sp>
      <p:pic>
        <p:nvPicPr>
          <p:cNvPr id="87045" name="Picture 6" descr="polio6"/>
          <p:cNvPicPr>
            <a:picLocks noChangeAspect="1" noChangeArrowheads="1"/>
          </p:cNvPicPr>
          <p:nvPr/>
        </p:nvPicPr>
        <p:blipFill>
          <a:blip r:embed="rId5"/>
          <a:srcRect/>
          <a:stretch>
            <a:fillRect/>
          </a:stretch>
        </p:blipFill>
        <p:spPr bwMode="auto">
          <a:xfrm>
            <a:off x="2057400" y="2667000"/>
            <a:ext cx="2617788" cy="4000500"/>
          </a:xfrm>
          <a:prstGeom prst="rect">
            <a:avLst/>
          </a:prstGeom>
          <a:noFill/>
          <a:ln w="9525">
            <a:noFill/>
            <a:miter lim="800000"/>
            <a:headEnd/>
            <a:tailEnd/>
          </a:ln>
        </p:spPr>
      </p:pic>
      <p:sp>
        <p:nvSpPr>
          <p:cNvPr id="87046" name="Text Box 7"/>
          <p:cNvSpPr txBox="1">
            <a:spLocks noChangeArrowheads="1"/>
          </p:cNvSpPr>
          <p:nvPr/>
        </p:nvSpPr>
        <p:spPr bwMode="auto">
          <a:xfrm>
            <a:off x="4860925" y="5603875"/>
            <a:ext cx="2301875" cy="457200"/>
          </a:xfrm>
          <a:prstGeom prst="rect">
            <a:avLst/>
          </a:prstGeom>
          <a:noFill/>
          <a:ln w="9525">
            <a:noFill/>
            <a:miter lim="800000"/>
            <a:headEnd/>
            <a:tailEnd/>
          </a:ln>
        </p:spPr>
        <p:txBody>
          <a:bodyPr>
            <a:spAutoFit/>
          </a:bodyPr>
          <a:lstStyle/>
          <a:p>
            <a:r>
              <a:rPr lang="en-US"/>
              <a:t>Bangladesh</a:t>
            </a:r>
          </a:p>
        </p:txBody>
      </p:sp>
      <p:sp>
        <p:nvSpPr>
          <p:cNvPr id="8" name="Slide Number Placeholder 7"/>
          <p:cNvSpPr>
            <a:spLocks noGrp="1"/>
          </p:cNvSpPr>
          <p:nvPr>
            <p:ph type="sldNum" sz="quarter" idx="12"/>
          </p:nvPr>
        </p:nvSpPr>
        <p:spPr/>
        <p:txBody>
          <a:bodyPr/>
          <a:lstStyle/>
          <a:p>
            <a:pPr>
              <a:defRPr/>
            </a:pPr>
            <a:fld id="{2B66EF18-B5D2-4CD7-9CCA-28CDEBEE77E8}"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img_india_a3"/>
          <p:cNvPicPr>
            <a:picLocks noChangeAspect="1" noChangeArrowheads="1"/>
          </p:cNvPicPr>
          <p:nvPr/>
        </p:nvPicPr>
        <p:blipFill>
          <a:blip r:embed="rId3"/>
          <a:srcRect t="5148" b="6302"/>
          <a:stretch>
            <a:fillRect/>
          </a:stretch>
        </p:blipFill>
        <p:spPr bwMode="auto">
          <a:xfrm>
            <a:off x="228600" y="228600"/>
            <a:ext cx="4267200" cy="2620963"/>
          </a:xfrm>
          <a:prstGeom prst="rect">
            <a:avLst/>
          </a:prstGeom>
          <a:noFill/>
          <a:ln w="9525">
            <a:noFill/>
            <a:miter lim="800000"/>
            <a:headEnd/>
            <a:tailEnd/>
          </a:ln>
        </p:spPr>
      </p:pic>
      <p:sp>
        <p:nvSpPr>
          <p:cNvPr id="89090" name="Text Box 3"/>
          <p:cNvSpPr txBox="1">
            <a:spLocks noChangeArrowheads="1"/>
          </p:cNvSpPr>
          <p:nvPr/>
        </p:nvSpPr>
        <p:spPr bwMode="auto">
          <a:xfrm>
            <a:off x="1524000" y="3810000"/>
            <a:ext cx="1552575" cy="762000"/>
          </a:xfrm>
          <a:prstGeom prst="rect">
            <a:avLst/>
          </a:prstGeom>
          <a:noFill/>
          <a:ln w="9525">
            <a:noFill/>
            <a:miter lim="800000"/>
            <a:headEnd/>
            <a:tailEnd/>
          </a:ln>
        </p:spPr>
        <p:txBody>
          <a:bodyPr wrap="none">
            <a:spAutoFit/>
          </a:bodyPr>
          <a:lstStyle/>
          <a:p>
            <a:r>
              <a:rPr lang="en-US" sz="4400">
                <a:latin typeface="Comic Sans MS" pitchFamily="66" charset="0"/>
              </a:rPr>
              <a:t>India</a:t>
            </a:r>
          </a:p>
        </p:txBody>
      </p:sp>
      <p:pic>
        <p:nvPicPr>
          <p:cNvPr id="89091" name="Picture 4" descr="india_map"/>
          <p:cNvPicPr>
            <a:picLocks noChangeAspect="1" noChangeArrowheads="1"/>
          </p:cNvPicPr>
          <p:nvPr/>
        </p:nvPicPr>
        <p:blipFill>
          <a:blip r:embed="rId4"/>
          <a:srcRect/>
          <a:stretch>
            <a:fillRect/>
          </a:stretch>
        </p:blipFill>
        <p:spPr bwMode="auto">
          <a:xfrm>
            <a:off x="3505200" y="2787650"/>
            <a:ext cx="5410200" cy="40703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644D8CD-C613-45EF-92DF-8203D7B6CC61}"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81000" y="304800"/>
            <a:ext cx="8534400" cy="990600"/>
          </a:xfrm>
        </p:spPr>
        <p:txBody>
          <a:bodyPr/>
          <a:lstStyle/>
          <a:p>
            <a:pPr eaLnBrk="1" hangingPunct="1"/>
            <a:r>
              <a:rPr lang="en-US" smtClean="0"/>
              <a:t>Afghan refugee camp in Pakistan</a:t>
            </a:r>
          </a:p>
        </p:txBody>
      </p:sp>
      <p:pic>
        <p:nvPicPr>
          <p:cNvPr id="91138" name="Picture 3" descr="img_pakistan_b3"/>
          <p:cNvPicPr>
            <a:picLocks noChangeAspect="1" noChangeArrowheads="1"/>
          </p:cNvPicPr>
          <p:nvPr/>
        </p:nvPicPr>
        <p:blipFill>
          <a:blip r:embed="rId3"/>
          <a:srcRect b="4518"/>
          <a:stretch>
            <a:fillRect/>
          </a:stretch>
        </p:blipFill>
        <p:spPr bwMode="auto">
          <a:xfrm>
            <a:off x="1600200" y="1676400"/>
            <a:ext cx="7239000" cy="486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29605AC-AC63-4A9C-8115-CDA5E37FE260}"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mtClean="0"/>
              <a:t>Polio Eradication Progress</a:t>
            </a:r>
          </a:p>
        </p:txBody>
      </p:sp>
      <p:grpSp>
        <p:nvGrpSpPr>
          <p:cNvPr id="93186" name="Group 3"/>
          <p:cNvGrpSpPr>
            <a:grpSpLocks/>
          </p:cNvGrpSpPr>
          <p:nvPr/>
        </p:nvGrpSpPr>
        <p:grpSpPr bwMode="auto">
          <a:xfrm>
            <a:off x="0" y="1524000"/>
            <a:ext cx="7848600" cy="4800600"/>
            <a:chOff x="2053" y="1034"/>
            <a:chExt cx="4182" cy="2369"/>
          </a:xfrm>
        </p:grpSpPr>
        <p:sp>
          <p:nvSpPr>
            <p:cNvPr id="93189" name="Freeform 4"/>
            <p:cNvSpPr>
              <a:spLocks/>
            </p:cNvSpPr>
            <p:nvPr/>
          </p:nvSpPr>
          <p:spPr bwMode="auto">
            <a:xfrm>
              <a:off x="2053" y="1322"/>
              <a:ext cx="14" cy="11"/>
            </a:xfrm>
            <a:custGeom>
              <a:avLst/>
              <a:gdLst>
                <a:gd name="T0" fmla="*/ 2 w 18"/>
                <a:gd name="T1" fmla="*/ 0 h 17"/>
                <a:gd name="T2" fmla="*/ 2 w 18"/>
                <a:gd name="T3" fmla="*/ 1 h 17"/>
                <a:gd name="T4" fmla="*/ 0 w 18"/>
                <a:gd name="T5" fmla="*/ 1 h 17"/>
                <a:gd name="T6" fmla="*/ 2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12700" cap="rnd">
              <a:solidFill>
                <a:srgbClr val="000000"/>
              </a:solidFill>
              <a:round/>
              <a:headEnd/>
              <a:tailEnd/>
            </a:ln>
          </p:spPr>
          <p:txBody>
            <a:bodyPr/>
            <a:lstStyle/>
            <a:p>
              <a:endParaRPr lang="en-US"/>
            </a:p>
          </p:txBody>
        </p:sp>
        <p:sp>
          <p:nvSpPr>
            <p:cNvPr id="93190" name="Freeform 5"/>
            <p:cNvSpPr>
              <a:spLocks/>
            </p:cNvSpPr>
            <p:nvPr/>
          </p:nvSpPr>
          <p:spPr bwMode="auto">
            <a:xfrm>
              <a:off x="2380" y="1418"/>
              <a:ext cx="23" cy="33"/>
            </a:xfrm>
            <a:custGeom>
              <a:avLst/>
              <a:gdLst>
                <a:gd name="T0" fmla="*/ 0 w 31"/>
                <a:gd name="T1" fmla="*/ 1 h 47"/>
                <a:gd name="T2" fmla="*/ 1 w 31"/>
                <a:gd name="T3" fmla="*/ 1 h 47"/>
                <a:gd name="T4" fmla="*/ 1 w 31"/>
                <a:gd name="T5" fmla="*/ 1 h 47"/>
                <a:gd name="T6" fmla="*/ 1 w 31"/>
                <a:gd name="T7" fmla="*/ 0 h 47"/>
                <a:gd name="T8" fmla="*/ 0 w 31"/>
                <a:gd name="T9" fmla="*/ 1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12700" cap="rnd">
              <a:solidFill>
                <a:srgbClr val="000000"/>
              </a:solidFill>
              <a:round/>
              <a:headEnd/>
              <a:tailEnd/>
            </a:ln>
          </p:spPr>
          <p:txBody>
            <a:bodyPr/>
            <a:lstStyle/>
            <a:p>
              <a:endParaRPr lang="en-US"/>
            </a:p>
          </p:txBody>
        </p:sp>
        <p:sp>
          <p:nvSpPr>
            <p:cNvPr id="93191" name="Freeform 6"/>
            <p:cNvSpPr>
              <a:spLocks/>
            </p:cNvSpPr>
            <p:nvPr/>
          </p:nvSpPr>
          <p:spPr bwMode="auto">
            <a:xfrm>
              <a:off x="2380" y="1472"/>
              <a:ext cx="14" cy="22"/>
            </a:xfrm>
            <a:custGeom>
              <a:avLst/>
              <a:gdLst>
                <a:gd name="T0" fmla="*/ 2 w 17"/>
                <a:gd name="T1" fmla="*/ 0 h 32"/>
                <a:gd name="T2" fmla="*/ 0 w 17"/>
                <a:gd name="T3" fmla="*/ 1 h 32"/>
                <a:gd name="T4" fmla="*/ 2 w 17"/>
                <a:gd name="T5" fmla="*/ 1 h 32"/>
                <a:gd name="T6" fmla="*/ 2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12700" cap="rnd">
              <a:solidFill>
                <a:srgbClr val="000000"/>
              </a:solidFill>
              <a:round/>
              <a:headEnd/>
              <a:tailEnd/>
            </a:ln>
          </p:spPr>
          <p:txBody>
            <a:bodyPr/>
            <a:lstStyle/>
            <a:p>
              <a:endParaRPr lang="en-US"/>
            </a:p>
          </p:txBody>
        </p:sp>
        <p:sp>
          <p:nvSpPr>
            <p:cNvPr id="93192" name="Freeform 7"/>
            <p:cNvSpPr>
              <a:spLocks/>
            </p:cNvSpPr>
            <p:nvPr/>
          </p:nvSpPr>
          <p:spPr bwMode="auto">
            <a:xfrm>
              <a:off x="2380" y="1503"/>
              <a:ext cx="14" cy="23"/>
            </a:xfrm>
            <a:custGeom>
              <a:avLst/>
              <a:gdLst>
                <a:gd name="T0" fmla="*/ 0 w 17"/>
                <a:gd name="T1" fmla="*/ 0 h 32"/>
                <a:gd name="T2" fmla="*/ 2 w 17"/>
                <a:gd name="T3" fmla="*/ 0 h 32"/>
                <a:gd name="T4" fmla="*/ 2 w 17"/>
                <a:gd name="T5" fmla="*/ 1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12700" cap="rnd">
              <a:solidFill>
                <a:srgbClr val="000000"/>
              </a:solidFill>
              <a:round/>
              <a:headEnd/>
              <a:tailEnd/>
            </a:ln>
          </p:spPr>
          <p:txBody>
            <a:bodyPr/>
            <a:lstStyle/>
            <a:p>
              <a:endParaRPr lang="en-US"/>
            </a:p>
          </p:txBody>
        </p:sp>
        <p:sp>
          <p:nvSpPr>
            <p:cNvPr id="93193" name="Freeform 8"/>
            <p:cNvSpPr>
              <a:spLocks/>
            </p:cNvSpPr>
            <p:nvPr/>
          </p:nvSpPr>
          <p:spPr bwMode="auto">
            <a:xfrm>
              <a:off x="3025" y="2633"/>
              <a:ext cx="163" cy="196"/>
            </a:xfrm>
            <a:custGeom>
              <a:avLst/>
              <a:gdLst>
                <a:gd name="T0" fmla="*/ 1 w 224"/>
                <a:gd name="T1" fmla="*/ 0 h 279"/>
                <a:gd name="T2" fmla="*/ 1 w 224"/>
                <a:gd name="T3" fmla="*/ 0 h 279"/>
                <a:gd name="T4" fmla="*/ 1 w 224"/>
                <a:gd name="T5" fmla="*/ 1 h 279"/>
                <a:gd name="T6" fmla="*/ 1 w 224"/>
                <a:gd name="T7" fmla="*/ 1 h 279"/>
                <a:gd name="T8" fmla="*/ 1 w 224"/>
                <a:gd name="T9" fmla="*/ 1 h 279"/>
                <a:gd name="T10" fmla="*/ 0 w 224"/>
                <a:gd name="T11" fmla="*/ 1 h 279"/>
                <a:gd name="T12" fmla="*/ 1 w 224"/>
                <a:gd name="T13" fmla="*/ 1 h 279"/>
                <a:gd name="T14" fmla="*/ 1 w 224"/>
                <a:gd name="T15" fmla="*/ 1 h 279"/>
                <a:gd name="T16" fmla="*/ 1 w 224"/>
                <a:gd name="T17" fmla="*/ 1 h 279"/>
                <a:gd name="T18" fmla="*/ 1 w 224"/>
                <a:gd name="T19" fmla="*/ 1 h 279"/>
                <a:gd name="T20" fmla="*/ 1 w 224"/>
                <a:gd name="T21" fmla="*/ 1 h 279"/>
                <a:gd name="T22" fmla="*/ 1 w 224"/>
                <a:gd name="T23" fmla="*/ 1 h 279"/>
                <a:gd name="T24" fmla="*/ 1 w 224"/>
                <a:gd name="T25" fmla="*/ 1 h 279"/>
                <a:gd name="T26" fmla="*/ 1 w 224"/>
                <a:gd name="T27" fmla="*/ 1 h 279"/>
                <a:gd name="T28" fmla="*/ 1 w 224"/>
                <a:gd name="T29" fmla="*/ 1 h 279"/>
                <a:gd name="T30" fmla="*/ 1 w 224"/>
                <a:gd name="T31" fmla="*/ 2 h 279"/>
                <a:gd name="T32" fmla="*/ 1 w 224"/>
                <a:gd name="T33" fmla="*/ 2 h 279"/>
                <a:gd name="T34" fmla="*/ 1 w 224"/>
                <a:gd name="T35" fmla="*/ 2 h 279"/>
                <a:gd name="T36" fmla="*/ 1 w 224"/>
                <a:gd name="T37" fmla="*/ 2 h 279"/>
                <a:gd name="T38" fmla="*/ 1 w 224"/>
                <a:gd name="T39" fmla="*/ 2 h 279"/>
                <a:gd name="T40" fmla="*/ 1 w 224"/>
                <a:gd name="T41" fmla="*/ 2 h 279"/>
                <a:gd name="T42" fmla="*/ 1 w 224"/>
                <a:gd name="T43" fmla="*/ 2 h 279"/>
                <a:gd name="T44" fmla="*/ 2 w 224"/>
                <a:gd name="T45" fmla="*/ 1 h 279"/>
                <a:gd name="T46" fmla="*/ 3 w 224"/>
                <a:gd name="T47" fmla="*/ 1 h 279"/>
                <a:gd name="T48" fmla="*/ 3 w 224"/>
                <a:gd name="T49" fmla="*/ 1 h 279"/>
                <a:gd name="T50" fmla="*/ 3 w 224"/>
                <a:gd name="T51" fmla="*/ 1 h 279"/>
                <a:gd name="T52" fmla="*/ 2 w 224"/>
                <a:gd name="T53" fmla="*/ 1 h 279"/>
                <a:gd name="T54" fmla="*/ 2 w 224"/>
                <a:gd name="T55" fmla="*/ 1 h 279"/>
                <a:gd name="T56" fmla="*/ 2 w 224"/>
                <a:gd name="T57" fmla="*/ 1 h 279"/>
                <a:gd name="T58" fmla="*/ 1 w 224"/>
                <a:gd name="T59" fmla="*/ 1 h 279"/>
                <a:gd name="T60" fmla="*/ 1 w 224"/>
                <a:gd name="T61" fmla="*/ 1 h 279"/>
                <a:gd name="T62" fmla="*/ 1 w 224"/>
                <a:gd name="T63" fmla="*/ 1 h 279"/>
                <a:gd name="T64" fmla="*/ 1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a:solidFill>
                <a:srgbClr val="000000"/>
              </a:solidFill>
              <a:round/>
              <a:headEnd/>
              <a:tailEnd/>
            </a:ln>
          </p:spPr>
          <p:txBody>
            <a:bodyPr/>
            <a:lstStyle/>
            <a:p>
              <a:endParaRPr lang="en-US"/>
            </a:p>
          </p:txBody>
        </p:sp>
        <p:sp>
          <p:nvSpPr>
            <p:cNvPr id="93194" name="Freeform 9"/>
            <p:cNvSpPr>
              <a:spLocks/>
            </p:cNvSpPr>
            <p:nvPr/>
          </p:nvSpPr>
          <p:spPr bwMode="auto">
            <a:xfrm>
              <a:off x="2862" y="2496"/>
              <a:ext cx="185" cy="256"/>
            </a:xfrm>
            <a:custGeom>
              <a:avLst/>
              <a:gdLst>
                <a:gd name="T0" fmla="*/ 1 w 253"/>
                <a:gd name="T1" fmla="*/ 0 h 370"/>
                <a:gd name="T2" fmla="*/ 1 w 253"/>
                <a:gd name="T3" fmla="*/ 1 h 370"/>
                <a:gd name="T4" fmla="*/ 1 w 253"/>
                <a:gd name="T5" fmla="*/ 1 h 370"/>
                <a:gd name="T6" fmla="*/ 1 w 253"/>
                <a:gd name="T7" fmla="*/ 1 h 370"/>
                <a:gd name="T8" fmla="*/ 1 w 253"/>
                <a:gd name="T9" fmla="*/ 1 h 370"/>
                <a:gd name="T10" fmla="*/ 1 w 253"/>
                <a:gd name="T11" fmla="*/ 1 h 370"/>
                <a:gd name="T12" fmla="*/ 1 w 253"/>
                <a:gd name="T13" fmla="*/ 1 h 370"/>
                <a:gd name="T14" fmla="*/ 1 w 253"/>
                <a:gd name="T15" fmla="*/ 1 h 370"/>
                <a:gd name="T16" fmla="*/ 0 w 253"/>
                <a:gd name="T17" fmla="*/ 1 h 370"/>
                <a:gd name="T18" fmla="*/ 1 w 253"/>
                <a:gd name="T19" fmla="*/ 1 h 370"/>
                <a:gd name="T20" fmla="*/ 1 w 253"/>
                <a:gd name="T21" fmla="*/ 1 h 370"/>
                <a:gd name="T22" fmla="*/ 1 w 253"/>
                <a:gd name="T23" fmla="*/ 1 h 370"/>
                <a:gd name="T24" fmla="*/ 1 w 253"/>
                <a:gd name="T25" fmla="*/ 1 h 370"/>
                <a:gd name="T26" fmla="*/ 2 w 253"/>
                <a:gd name="T27" fmla="*/ 2 h 370"/>
                <a:gd name="T28" fmla="*/ 2 w 253"/>
                <a:gd name="T29" fmla="*/ 2 h 370"/>
                <a:gd name="T30" fmla="*/ 2 w 253"/>
                <a:gd name="T31" fmla="*/ 2 h 370"/>
                <a:gd name="T32" fmla="*/ 2 w 253"/>
                <a:gd name="T33" fmla="*/ 2 h 370"/>
                <a:gd name="T34" fmla="*/ 3 w 253"/>
                <a:gd name="T35" fmla="*/ 2 h 370"/>
                <a:gd name="T36" fmla="*/ 3 w 253"/>
                <a:gd name="T37" fmla="*/ 2 h 370"/>
                <a:gd name="T38" fmla="*/ 3 w 253"/>
                <a:gd name="T39" fmla="*/ 2 h 370"/>
                <a:gd name="T40" fmla="*/ 3 w 253"/>
                <a:gd name="T41" fmla="*/ 2 h 370"/>
                <a:gd name="T42" fmla="*/ 3 w 253"/>
                <a:gd name="T43" fmla="*/ 2 h 370"/>
                <a:gd name="T44" fmla="*/ 3 w 253"/>
                <a:gd name="T45" fmla="*/ 2 h 370"/>
                <a:gd name="T46" fmla="*/ 3 w 253"/>
                <a:gd name="T47" fmla="*/ 2 h 370"/>
                <a:gd name="T48" fmla="*/ 3 w 253"/>
                <a:gd name="T49" fmla="*/ 2 h 370"/>
                <a:gd name="T50" fmla="*/ 3 w 253"/>
                <a:gd name="T51" fmla="*/ 1 h 370"/>
                <a:gd name="T52" fmla="*/ 3 w 253"/>
                <a:gd name="T53" fmla="*/ 1 h 370"/>
                <a:gd name="T54" fmla="*/ 3 w 253"/>
                <a:gd name="T55" fmla="*/ 1 h 370"/>
                <a:gd name="T56" fmla="*/ 3 w 253"/>
                <a:gd name="T57" fmla="*/ 1 h 370"/>
                <a:gd name="T58" fmla="*/ 2 w 253"/>
                <a:gd name="T59" fmla="*/ 1 h 370"/>
                <a:gd name="T60" fmla="*/ 2 w 253"/>
                <a:gd name="T61" fmla="*/ 1 h 370"/>
                <a:gd name="T62" fmla="*/ 2 w 253"/>
                <a:gd name="T63" fmla="*/ 1 h 370"/>
                <a:gd name="T64" fmla="*/ 2 w 253"/>
                <a:gd name="T65" fmla="*/ 1 h 370"/>
                <a:gd name="T66" fmla="*/ 2 w 253"/>
                <a:gd name="T67" fmla="*/ 1 h 370"/>
                <a:gd name="T68" fmla="*/ 2 w 253"/>
                <a:gd name="T69" fmla="*/ 1 h 370"/>
                <a:gd name="T70" fmla="*/ 2 w 253"/>
                <a:gd name="T71" fmla="*/ 1 h 370"/>
                <a:gd name="T72" fmla="*/ 3 w 253"/>
                <a:gd name="T73" fmla="*/ 1 h 370"/>
                <a:gd name="T74" fmla="*/ 3 w 253"/>
                <a:gd name="T75" fmla="*/ 1 h 370"/>
                <a:gd name="T76" fmla="*/ 2 w 253"/>
                <a:gd name="T77" fmla="*/ 1 h 370"/>
                <a:gd name="T78" fmla="*/ 2 w 253"/>
                <a:gd name="T79" fmla="*/ 1 h 370"/>
                <a:gd name="T80" fmla="*/ 2 w 253"/>
                <a:gd name="T81" fmla="*/ 1 h 370"/>
                <a:gd name="T82" fmla="*/ 1 w 253"/>
                <a:gd name="T83" fmla="*/ 0 h 370"/>
                <a:gd name="T84" fmla="*/ 1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a:solidFill>
                <a:srgbClr val="000000"/>
              </a:solidFill>
              <a:round/>
              <a:headEnd/>
              <a:tailEnd/>
            </a:ln>
          </p:spPr>
          <p:txBody>
            <a:bodyPr/>
            <a:lstStyle/>
            <a:p>
              <a:endParaRPr lang="en-US"/>
            </a:p>
          </p:txBody>
        </p:sp>
        <p:sp>
          <p:nvSpPr>
            <p:cNvPr id="93195" name="Freeform 10"/>
            <p:cNvSpPr>
              <a:spLocks/>
            </p:cNvSpPr>
            <p:nvPr/>
          </p:nvSpPr>
          <p:spPr bwMode="auto">
            <a:xfrm>
              <a:off x="2872" y="2474"/>
              <a:ext cx="88" cy="86"/>
            </a:xfrm>
            <a:custGeom>
              <a:avLst/>
              <a:gdLst>
                <a:gd name="T0" fmla="*/ 0 w 120"/>
                <a:gd name="T1" fmla="*/ 1 h 124"/>
                <a:gd name="T2" fmla="*/ 0 w 120"/>
                <a:gd name="T3" fmla="*/ 1 h 124"/>
                <a:gd name="T4" fmla="*/ 0 w 120"/>
                <a:gd name="T5" fmla="*/ 1 h 124"/>
                <a:gd name="T6" fmla="*/ 1 w 120"/>
                <a:gd name="T7" fmla="*/ 1 h 124"/>
                <a:gd name="T8" fmla="*/ 1 w 120"/>
                <a:gd name="T9" fmla="*/ 1 h 124"/>
                <a:gd name="T10" fmla="*/ 0 w 120"/>
                <a:gd name="T11" fmla="*/ 1 h 124"/>
                <a:gd name="T12" fmla="*/ 0 w 120"/>
                <a:gd name="T13" fmla="*/ 1 h 124"/>
                <a:gd name="T14" fmla="*/ 1 w 120"/>
                <a:gd name="T15" fmla="*/ 1 h 124"/>
                <a:gd name="T16" fmla="*/ 1 w 120"/>
                <a:gd name="T17" fmla="*/ 1 h 124"/>
                <a:gd name="T18" fmla="*/ 1 w 120"/>
                <a:gd name="T19" fmla="*/ 1 h 124"/>
                <a:gd name="T20" fmla="*/ 1 w 120"/>
                <a:gd name="T21" fmla="*/ 1 h 124"/>
                <a:gd name="T22" fmla="*/ 1 w 120"/>
                <a:gd name="T23" fmla="*/ 1 h 124"/>
                <a:gd name="T24" fmla="*/ 1 w 120"/>
                <a:gd name="T25" fmla="*/ 1 h 124"/>
                <a:gd name="T26" fmla="*/ 1 w 120"/>
                <a:gd name="T27" fmla="*/ 1 h 124"/>
                <a:gd name="T28" fmla="*/ 1 w 120"/>
                <a:gd name="T29" fmla="*/ 0 h 124"/>
                <a:gd name="T30" fmla="*/ 1 w 120"/>
                <a:gd name="T31" fmla="*/ 0 h 124"/>
                <a:gd name="T32" fmla="*/ 0 w 120"/>
                <a:gd name="T33" fmla="*/ 1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a:solidFill>
                <a:srgbClr val="000000"/>
              </a:solidFill>
              <a:round/>
              <a:headEnd/>
              <a:tailEnd/>
            </a:ln>
          </p:spPr>
          <p:txBody>
            <a:bodyPr/>
            <a:lstStyle/>
            <a:p>
              <a:endParaRPr lang="en-US"/>
            </a:p>
          </p:txBody>
        </p:sp>
        <p:sp>
          <p:nvSpPr>
            <p:cNvPr id="93196" name="Freeform 11"/>
            <p:cNvSpPr>
              <a:spLocks/>
            </p:cNvSpPr>
            <p:nvPr/>
          </p:nvSpPr>
          <p:spPr bwMode="auto">
            <a:xfrm>
              <a:off x="2403" y="1664"/>
              <a:ext cx="721" cy="449"/>
            </a:xfrm>
            <a:custGeom>
              <a:avLst/>
              <a:gdLst>
                <a:gd name="T0" fmla="*/ 1 w 985"/>
                <a:gd name="T1" fmla="*/ 3 h 647"/>
                <a:gd name="T2" fmla="*/ 3 w 985"/>
                <a:gd name="T3" fmla="*/ 3 h 647"/>
                <a:gd name="T4" fmla="*/ 3 w 985"/>
                <a:gd name="T5" fmla="*/ 3 h 647"/>
                <a:gd name="T6" fmla="*/ 4 w 985"/>
                <a:gd name="T7" fmla="*/ 3 h 647"/>
                <a:gd name="T8" fmla="*/ 4 w 985"/>
                <a:gd name="T9" fmla="*/ 3 h 647"/>
                <a:gd name="T10" fmla="*/ 4 w 985"/>
                <a:gd name="T11" fmla="*/ 4 h 647"/>
                <a:gd name="T12" fmla="*/ 5 w 985"/>
                <a:gd name="T13" fmla="*/ 3 h 647"/>
                <a:gd name="T14" fmla="*/ 5 w 985"/>
                <a:gd name="T15" fmla="*/ 3 h 647"/>
                <a:gd name="T16" fmla="*/ 6 w 985"/>
                <a:gd name="T17" fmla="*/ 3 h 647"/>
                <a:gd name="T18" fmla="*/ 7 w 985"/>
                <a:gd name="T19" fmla="*/ 3 h 647"/>
                <a:gd name="T20" fmla="*/ 7 w 985"/>
                <a:gd name="T21" fmla="*/ 3 h 647"/>
                <a:gd name="T22" fmla="*/ 7 w 985"/>
                <a:gd name="T23" fmla="*/ 3 h 647"/>
                <a:gd name="T24" fmla="*/ 8 w 985"/>
                <a:gd name="T25" fmla="*/ 3 h 647"/>
                <a:gd name="T26" fmla="*/ 8 w 985"/>
                <a:gd name="T27" fmla="*/ 3 h 647"/>
                <a:gd name="T28" fmla="*/ 8 w 985"/>
                <a:gd name="T29" fmla="*/ 4 h 647"/>
                <a:gd name="T30" fmla="*/ 9 w 985"/>
                <a:gd name="T31" fmla="*/ 4 h 647"/>
                <a:gd name="T32" fmla="*/ 8 w 985"/>
                <a:gd name="T33" fmla="*/ 3 h 647"/>
                <a:gd name="T34" fmla="*/ 9 w 985"/>
                <a:gd name="T35" fmla="*/ 3 h 647"/>
                <a:gd name="T36" fmla="*/ 10 w 985"/>
                <a:gd name="T37" fmla="*/ 3 h 647"/>
                <a:gd name="T38" fmla="*/ 10 w 985"/>
                <a:gd name="T39" fmla="*/ 3 h 647"/>
                <a:gd name="T40" fmla="*/ 10 w 985"/>
                <a:gd name="T41" fmla="*/ 2 h 647"/>
                <a:gd name="T42" fmla="*/ 10 w 985"/>
                <a:gd name="T43" fmla="*/ 2 h 647"/>
                <a:gd name="T44" fmla="*/ 10 w 985"/>
                <a:gd name="T45" fmla="*/ 2 h 647"/>
                <a:gd name="T46" fmla="*/ 10 w 985"/>
                <a:gd name="T47" fmla="*/ 2 h 647"/>
                <a:gd name="T48" fmla="*/ 11 w 985"/>
                <a:gd name="T49" fmla="*/ 2 h 647"/>
                <a:gd name="T50" fmla="*/ 11 w 985"/>
                <a:gd name="T51" fmla="*/ 2 h 647"/>
                <a:gd name="T52" fmla="*/ 11 w 985"/>
                <a:gd name="T53" fmla="*/ 2 h 647"/>
                <a:gd name="T54" fmla="*/ 11 w 985"/>
                <a:gd name="T55" fmla="*/ 2 h 647"/>
                <a:gd name="T56" fmla="*/ 12 w 985"/>
                <a:gd name="T57" fmla="*/ 1 h 647"/>
                <a:gd name="T58" fmla="*/ 12 w 985"/>
                <a:gd name="T59" fmla="*/ 1 h 647"/>
                <a:gd name="T60" fmla="*/ 12 w 985"/>
                <a:gd name="T61" fmla="*/ 1 h 647"/>
                <a:gd name="T62" fmla="*/ 12 w 985"/>
                <a:gd name="T63" fmla="*/ 1 h 647"/>
                <a:gd name="T64" fmla="*/ 11 w 985"/>
                <a:gd name="T65" fmla="*/ 1 h 647"/>
                <a:gd name="T66" fmla="*/ 11 w 985"/>
                <a:gd name="T67" fmla="*/ 1 h 647"/>
                <a:gd name="T68" fmla="*/ 10 w 985"/>
                <a:gd name="T69" fmla="*/ 1 h 647"/>
                <a:gd name="T70" fmla="*/ 10 w 985"/>
                <a:gd name="T71" fmla="*/ 1 h 647"/>
                <a:gd name="T72" fmla="*/ 10 w 985"/>
                <a:gd name="T73" fmla="*/ 1 h 647"/>
                <a:gd name="T74" fmla="*/ 9 w 985"/>
                <a:gd name="T75" fmla="*/ 2 h 647"/>
                <a:gd name="T76" fmla="*/ 9 w 985"/>
                <a:gd name="T77" fmla="*/ 1 h 647"/>
                <a:gd name="T78" fmla="*/ 9 w 985"/>
                <a:gd name="T79" fmla="*/ 1 h 647"/>
                <a:gd name="T80" fmla="*/ 9 w 985"/>
                <a:gd name="T81" fmla="*/ 1 h 647"/>
                <a:gd name="T82" fmla="*/ 8 w 985"/>
                <a:gd name="T83" fmla="*/ 1 h 647"/>
                <a:gd name="T84" fmla="*/ 8 w 985"/>
                <a:gd name="T85" fmla="*/ 1 h 647"/>
                <a:gd name="T86" fmla="*/ 8 w 985"/>
                <a:gd name="T87" fmla="*/ 1 h 647"/>
                <a:gd name="T88" fmla="*/ 8 w 985"/>
                <a:gd name="T89" fmla="*/ 1 h 647"/>
                <a:gd name="T90" fmla="*/ 8 w 985"/>
                <a:gd name="T91" fmla="*/ 1 h 647"/>
                <a:gd name="T92" fmla="*/ 9 w 985"/>
                <a:gd name="T93" fmla="*/ 1 h 647"/>
                <a:gd name="T94" fmla="*/ 8 w 985"/>
                <a:gd name="T95" fmla="*/ 1 h 647"/>
                <a:gd name="T96" fmla="*/ 8 w 985"/>
                <a:gd name="T97" fmla="*/ 1 h 647"/>
                <a:gd name="T98" fmla="*/ 7 w 985"/>
                <a:gd name="T99" fmla="*/ 1 h 647"/>
                <a:gd name="T100" fmla="*/ 3 w 985"/>
                <a:gd name="T101" fmla="*/ 1 h 647"/>
                <a:gd name="T102" fmla="*/ 1 w 985"/>
                <a:gd name="T103" fmla="*/ 1 h 647"/>
                <a:gd name="T104" fmla="*/ 1 w 985"/>
                <a:gd name="T105" fmla="*/ 1 h 647"/>
                <a:gd name="T106" fmla="*/ 1 w 985"/>
                <a:gd name="T107" fmla="*/ 1 h 647"/>
                <a:gd name="T108" fmla="*/ 1 w 985"/>
                <a:gd name="T109" fmla="*/ 1 h 647"/>
                <a:gd name="T110" fmla="*/ 1 w 985"/>
                <a:gd name="T111" fmla="*/ 2 h 647"/>
                <a:gd name="T112" fmla="*/ 1 w 985"/>
                <a:gd name="T113" fmla="*/ 2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a:solidFill>
                <a:srgbClr val="000000"/>
              </a:solidFill>
              <a:round/>
              <a:headEnd/>
              <a:tailEnd/>
            </a:ln>
          </p:spPr>
          <p:txBody>
            <a:bodyPr/>
            <a:lstStyle/>
            <a:p>
              <a:endParaRPr lang="en-US"/>
            </a:p>
          </p:txBody>
        </p:sp>
        <p:sp>
          <p:nvSpPr>
            <p:cNvPr id="93197" name="Freeform 12"/>
            <p:cNvSpPr>
              <a:spLocks/>
            </p:cNvSpPr>
            <p:nvPr/>
          </p:nvSpPr>
          <p:spPr bwMode="auto">
            <a:xfrm>
              <a:off x="2096" y="1098"/>
              <a:ext cx="459" cy="418"/>
            </a:xfrm>
            <a:custGeom>
              <a:avLst/>
              <a:gdLst>
                <a:gd name="T0" fmla="*/ 7 w 627"/>
                <a:gd name="T1" fmla="*/ 4 h 600"/>
                <a:gd name="T2" fmla="*/ 7 w 627"/>
                <a:gd name="T3" fmla="*/ 4 h 600"/>
                <a:gd name="T4" fmla="*/ 6 w 627"/>
                <a:gd name="T5" fmla="*/ 3 h 600"/>
                <a:gd name="T6" fmla="*/ 6 w 627"/>
                <a:gd name="T7" fmla="*/ 3 h 600"/>
                <a:gd name="T8" fmla="*/ 6 w 627"/>
                <a:gd name="T9" fmla="*/ 3 h 600"/>
                <a:gd name="T10" fmla="*/ 6 w 627"/>
                <a:gd name="T11" fmla="*/ 3 h 600"/>
                <a:gd name="T12" fmla="*/ 5 w 627"/>
                <a:gd name="T13" fmla="*/ 3 h 600"/>
                <a:gd name="T14" fmla="*/ 5 w 627"/>
                <a:gd name="T15" fmla="*/ 3 h 600"/>
                <a:gd name="T16" fmla="*/ 5 w 627"/>
                <a:gd name="T17" fmla="*/ 2 h 600"/>
                <a:gd name="T18" fmla="*/ 8 w 627"/>
                <a:gd name="T19" fmla="*/ 1 h 600"/>
                <a:gd name="T20" fmla="*/ 7 w 627"/>
                <a:gd name="T21" fmla="*/ 1 h 600"/>
                <a:gd name="T22" fmla="*/ 7 w 627"/>
                <a:gd name="T23" fmla="*/ 1 h 600"/>
                <a:gd name="T24" fmla="*/ 7 w 627"/>
                <a:gd name="T25" fmla="*/ 1 h 600"/>
                <a:gd name="T26" fmla="*/ 6 w 627"/>
                <a:gd name="T27" fmla="*/ 1 h 600"/>
                <a:gd name="T28" fmla="*/ 6 w 627"/>
                <a:gd name="T29" fmla="*/ 1 h 600"/>
                <a:gd name="T30" fmla="*/ 5 w 627"/>
                <a:gd name="T31" fmla="*/ 0 h 600"/>
                <a:gd name="T32" fmla="*/ 5 w 627"/>
                <a:gd name="T33" fmla="*/ 0 h 600"/>
                <a:gd name="T34" fmla="*/ 5 w 627"/>
                <a:gd name="T35" fmla="*/ 1 h 600"/>
                <a:gd name="T36" fmla="*/ 4 w 627"/>
                <a:gd name="T37" fmla="*/ 1 h 600"/>
                <a:gd name="T38" fmla="*/ 4 w 627"/>
                <a:gd name="T39" fmla="*/ 1 h 600"/>
                <a:gd name="T40" fmla="*/ 4 w 627"/>
                <a:gd name="T41" fmla="*/ 1 h 600"/>
                <a:gd name="T42" fmla="*/ 3 w 627"/>
                <a:gd name="T43" fmla="*/ 1 h 600"/>
                <a:gd name="T44" fmla="*/ 4 w 627"/>
                <a:gd name="T45" fmla="*/ 1 h 600"/>
                <a:gd name="T46" fmla="*/ 4 w 627"/>
                <a:gd name="T47" fmla="*/ 1 h 600"/>
                <a:gd name="T48" fmla="*/ 4 w 627"/>
                <a:gd name="T49" fmla="*/ 1 h 600"/>
                <a:gd name="T50" fmla="*/ 3 w 627"/>
                <a:gd name="T51" fmla="*/ 1 h 600"/>
                <a:gd name="T52" fmla="*/ 1 w 627"/>
                <a:gd name="T53" fmla="*/ 1 h 600"/>
                <a:gd name="T54" fmla="*/ 1 w 627"/>
                <a:gd name="T55" fmla="*/ 1 h 600"/>
                <a:gd name="T56" fmla="*/ 2 w 627"/>
                <a:gd name="T57" fmla="*/ 1 h 600"/>
                <a:gd name="T58" fmla="*/ 1 w 627"/>
                <a:gd name="T59" fmla="*/ 1 h 600"/>
                <a:gd name="T60" fmla="*/ 1 w 627"/>
                <a:gd name="T61" fmla="*/ 1 h 600"/>
                <a:gd name="T62" fmla="*/ 0 w 627"/>
                <a:gd name="T63" fmla="*/ 2 h 600"/>
                <a:gd name="T64" fmla="*/ 1 w 627"/>
                <a:gd name="T65" fmla="*/ 2 h 600"/>
                <a:gd name="T66" fmla="*/ 1 w 627"/>
                <a:gd name="T67" fmla="*/ 2 h 600"/>
                <a:gd name="T68" fmla="*/ 3 w 627"/>
                <a:gd name="T69" fmla="*/ 2 h 600"/>
                <a:gd name="T70" fmla="*/ 3 w 627"/>
                <a:gd name="T71" fmla="*/ 1 h 600"/>
                <a:gd name="T72" fmla="*/ 4 w 627"/>
                <a:gd name="T73" fmla="*/ 1 h 600"/>
                <a:gd name="T74" fmla="*/ 4 w 627"/>
                <a:gd name="T75" fmla="*/ 2 h 600"/>
                <a:gd name="T76" fmla="*/ 3 w 627"/>
                <a:gd name="T77" fmla="*/ 2 h 600"/>
                <a:gd name="T78" fmla="*/ 3 w 627"/>
                <a:gd name="T79" fmla="*/ 2 h 600"/>
                <a:gd name="T80" fmla="*/ 4 w 627"/>
                <a:gd name="T81" fmla="*/ 2 h 600"/>
                <a:gd name="T82" fmla="*/ 4 w 627"/>
                <a:gd name="T83" fmla="*/ 2 h 600"/>
                <a:gd name="T84" fmla="*/ 5 w 627"/>
                <a:gd name="T85" fmla="*/ 2 h 600"/>
                <a:gd name="T86" fmla="*/ 5 w 627"/>
                <a:gd name="T87" fmla="*/ 3 h 600"/>
                <a:gd name="T88" fmla="*/ 5 w 627"/>
                <a:gd name="T89" fmla="*/ 3 h 600"/>
                <a:gd name="T90" fmla="*/ 6 w 627"/>
                <a:gd name="T91" fmla="*/ 4 h 600"/>
                <a:gd name="T92" fmla="*/ 7 w 627"/>
                <a:gd name="T93" fmla="*/ 4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a:solidFill>
                <a:srgbClr val="000000"/>
              </a:solidFill>
              <a:round/>
              <a:headEnd/>
              <a:tailEnd/>
            </a:ln>
          </p:spPr>
          <p:txBody>
            <a:bodyPr/>
            <a:lstStyle/>
            <a:p>
              <a:endParaRPr lang="en-US"/>
            </a:p>
          </p:txBody>
        </p:sp>
        <p:sp>
          <p:nvSpPr>
            <p:cNvPr id="93198" name="Freeform 13"/>
            <p:cNvSpPr>
              <a:spLocks/>
            </p:cNvSpPr>
            <p:nvPr/>
          </p:nvSpPr>
          <p:spPr bwMode="auto">
            <a:xfrm>
              <a:off x="2611" y="1301"/>
              <a:ext cx="65" cy="43"/>
            </a:xfrm>
            <a:custGeom>
              <a:avLst/>
              <a:gdLst>
                <a:gd name="T0" fmla="*/ 1 w 90"/>
                <a:gd name="T1" fmla="*/ 0 h 62"/>
                <a:gd name="T2" fmla="*/ 1 w 90"/>
                <a:gd name="T3" fmla="*/ 0 h 62"/>
                <a:gd name="T4" fmla="*/ 1 w 90"/>
                <a:gd name="T5" fmla="*/ 1 h 62"/>
                <a:gd name="T6" fmla="*/ 1 w 90"/>
                <a:gd name="T7" fmla="*/ 1 h 62"/>
                <a:gd name="T8" fmla="*/ 1 w 90"/>
                <a:gd name="T9" fmla="*/ 1 h 62"/>
                <a:gd name="T10" fmla="*/ 1 w 90"/>
                <a:gd name="T11" fmla="*/ 1 h 62"/>
                <a:gd name="T12" fmla="*/ 1 w 90"/>
                <a:gd name="T13" fmla="*/ 1 h 62"/>
                <a:gd name="T14" fmla="*/ 1 w 90"/>
                <a:gd name="T15" fmla="*/ 1 h 62"/>
                <a:gd name="T16" fmla="*/ 1 w 90"/>
                <a:gd name="T17" fmla="*/ 1 h 62"/>
                <a:gd name="T18" fmla="*/ 0 w 90"/>
                <a:gd name="T19" fmla="*/ 1 h 62"/>
                <a:gd name="T20" fmla="*/ 1 w 90"/>
                <a:gd name="T21" fmla="*/ 1 h 62"/>
                <a:gd name="T22" fmla="*/ 1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en-US"/>
            </a:p>
          </p:txBody>
        </p:sp>
        <p:sp>
          <p:nvSpPr>
            <p:cNvPr id="93199" name="Freeform 14"/>
            <p:cNvSpPr>
              <a:spLocks/>
            </p:cNvSpPr>
            <p:nvPr/>
          </p:nvSpPr>
          <p:spPr bwMode="auto">
            <a:xfrm>
              <a:off x="2631" y="1386"/>
              <a:ext cx="56" cy="44"/>
            </a:xfrm>
            <a:custGeom>
              <a:avLst/>
              <a:gdLst>
                <a:gd name="T0" fmla="*/ 1 w 77"/>
                <a:gd name="T1" fmla="*/ 0 h 63"/>
                <a:gd name="T2" fmla="*/ 1 w 77"/>
                <a:gd name="T3" fmla="*/ 1 h 63"/>
                <a:gd name="T4" fmla="*/ 1 w 77"/>
                <a:gd name="T5" fmla="*/ 1 h 63"/>
                <a:gd name="T6" fmla="*/ 1 w 77"/>
                <a:gd name="T7" fmla="*/ 1 h 63"/>
                <a:gd name="T8" fmla="*/ 1 w 77"/>
                <a:gd name="T9" fmla="*/ 1 h 63"/>
                <a:gd name="T10" fmla="*/ 1 w 77"/>
                <a:gd name="T11" fmla="*/ 1 h 63"/>
                <a:gd name="T12" fmla="*/ 1 w 77"/>
                <a:gd name="T13" fmla="*/ 1 h 63"/>
                <a:gd name="T14" fmla="*/ 0 w 77"/>
                <a:gd name="T15" fmla="*/ 1 h 63"/>
                <a:gd name="T16" fmla="*/ 1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a:solidFill>
                <a:srgbClr val="000000"/>
              </a:solidFill>
              <a:round/>
              <a:headEnd/>
              <a:tailEnd/>
            </a:ln>
          </p:spPr>
          <p:txBody>
            <a:bodyPr/>
            <a:lstStyle/>
            <a:p>
              <a:endParaRPr lang="en-US"/>
            </a:p>
          </p:txBody>
        </p:sp>
        <p:sp>
          <p:nvSpPr>
            <p:cNvPr id="93200" name="Freeform 15"/>
            <p:cNvSpPr>
              <a:spLocks/>
            </p:cNvSpPr>
            <p:nvPr/>
          </p:nvSpPr>
          <p:spPr bwMode="auto">
            <a:xfrm>
              <a:off x="2708" y="1620"/>
              <a:ext cx="12" cy="34"/>
            </a:xfrm>
            <a:custGeom>
              <a:avLst/>
              <a:gdLst>
                <a:gd name="T0" fmla="*/ 0 w 17"/>
                <a:gd name="T1" fmla="*/ 0 h 47"/>
                <a:gd name="T2" fmla="*/ 1 w 17"/>
                <a:gd name="T3" fmla="*/ 0 h 47"/>
                <a:gd name="T4" fmla="*/ 1 w 17"/>
                <a:gd name="T5" fmla="*/ 1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12700" cap="rnd">
              <a:solidFill>
                <a:srgbClr val="000000"/>
              </a:solidFill>
              <a:round/>
              <a:headEnd/>
              <a:tailEnd/>
            </a:ln>
          </p:spPr>
          <p:txBody>
            <a:bodyPr/>
            <a:lstStyle/>
            <a:p>
              <a:endParaRPr lang="en-US"/>
            </a:p>
          </p:txBody>
        </p:sp>
        <p:sp>
          <p:nvSpPr>
            <p:cNvPr id="93201" name="Freeform 16"/>
            <p:cNvSpPr>
              <a:spLocks/>
            </p:cNvSpPr>
            <p:nvPr/>
          </p:nvSpPr>
          <p:spPr bwMode="auto">
            <a:xfrm>
              <a:off x="2805" y="2336"/>
              <a:ext cx="46" cy="43"/>
            </a:xfrm>
            <a:custGeom>
              <a:avLst/>
              <a:gdLst>
                <a:gd name="T0" fmla="*/ 2 w 61"/>
                <a:gd name="T1" fmla="*/ 1 h 62"/>
                <a:gd name="T2" fmla="*/ 2 w 61"/>
                <a:gd name="T3" fmla="*/ 0 h 62"/>
                <a:gd name="T4" fmla="*/ 2 w 61"/>
                <a:gd name="T5" fmla="*/ 0 h 62"/>
                <a:gd name="T6" fmla="*/ 0 w 61"/>
                <a:gd name="T7" fmla="*/ 0 h 62"/>
                <a:gd name="T8" fmla="*/ 0 w 61"/>
                <a:gd name="T9" fmla="*/ 1 h 62"/>
                <a:gd name="T10" fmla="*/ 2 w 61"/>
                <a:gd name="T11" fmla="*/ 1 h 62"/>
                <a:gd name="T12" fmla="*/ 2 w 61"/>
                <a:gd name="T13" fmla="*/ 1 h 62"/>
                <a:gd name="T14" fmla="*/ 2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a:solidFill>
                <a:srgbClr val="000000"/>
              </a:solidFill>
              <a:round/>
              <a:headEnd/>
              <a:tailEnd/>
            </a:ln>
          </p:spPr>
          <p:txBody>
            <a:bodyPr/>
            <a:lstStyle/>
            <a:p>
              <a:endParaRPr lang="en-US"/>
            </a:p>
          </p:txBody>
        </p:sp>
        <p:sp>
          <p:nvSpPr>
            <p:cNvPr id="93202" name="Freeform 17"/>
            <p:cNvSpPr>
              <a:spLocks/>
            </p:cNvSpPr>
            <p:nvPr/>
          </p:nvSpPr>
          <p:spPr bwMode="auto">
            <a:xfrm>
              <a:off x="2784" y="2282"/>
              <a:ext cx="56" cy="55"/>
            </a:xfrm>
            <a:custGeom>
              <a:avLst/>
              <a:gdLst>
                <a:gd name="T0" fmla="*/ 1 w 76"/>
                <a:gd name="T1" fmla="*/ 1 h 78"/>
                <a:gd name="T2" fmla="*/ 1 w 76"/>
                <a:gd name="T3" fmla="*/ 1 h 78"/>
                <a:gd name="T4" fmla="*/ 1 w 76"/>
                <a:gd name="T5" fmla="*/ 1 h 78"/>
                <a:gd name="T6" fmla="*/ 1 w 76"/>
                <a:gd name="T7" fmla="*/ 0 h 78"/>
                <a:gd name="T8" fmla="*/ 1 w 76"/>
                <a:gd name="T9" fmla="*/ 1 h 78"/>
                <a:gd name="T10" fmla="*/ 1 w 76"/>
                <a:gd name="T11" fmla="*/ 1 h 78"/>
                <a:gd name="T12" fmla="*/ 0 w 76"/>
                <a:gd name="T13" fmla="*/ 1 h 78"/>
                <a:gd name="T14" fmla="*/ 1 w 76"/>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03" name="Freeform 18"/>
            <p:cNvSpPr>
              <a:spLocks/>
            </p:cNvSpPr>
            <p:nvPr/>
          </p:nvSpPr>
          <p:spPr bwMode="auto">
            <a:xfrm>
              <a:off x="2762" y="2261"/>
              <a:ext cx="78" cy="44"/>
            </a:xfrm>
            <a:custGeom>
              <a:avLst/>
              <a:gdLst>
                <a:gd name="T0" fmla="*/ 1 w 106"/>
                <a:gd name="T1" fmla="*/ 1 h 63"/>
                <a:gd name="T2" fmla="*/ 1 w 106"/>
                <a:gd name="T3" fmla="*/ 1 h 63"/>
                <a:gd name="T4" fmla="*/ 1 w 106"/>
                <a:gd name="T5" fmla="*/ 0 h 63"/>
                <a:gd name="T6" fmla="*/ 0 w 106"/>
                <a:gd name="T7" fmla="*/ 1 h 63"/>
                <a:gd name="T8" fmla="*/ 1 w 106"/>
                <a:gd name="T9" fmla="*/ 1 h 63"/>
                <a:gd name="T10" fmla="*/ 1 w 106"/>
                <a:gd name="T11" fmla="*/ 1 h 63"/>
                <a:gd name="T12" fmla="*/ 1 w 106"/>
                <a:gd name="T13" fmla="*/ 1 h 63"/>
                <a:gd name="T14" fmla="*/ 1 w 106"/>
                <a:gd name="T15" fmla="*/ 1 h 63"/>
                <a:gd name="T16" fmla="*/ 1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a:solidFill>
                <a:srgbClr val="000000"/>
              </a:solidFill>
              <a:round/>
              <a:headEnd/>
              <a:tailEnd/>
            </a:ln>
          </p:spPr>
          <p:txBody>
            <a:bodyPr/>
            <a:lstStyle/>
            <a:p>
              <a:endParaRPr lang="en-US"/>
            </a:p>
          </p:txBody>
        </p:sp>
        <p:sp>
          <p:nvSpPr>
            <p:cNvPr id="93204" name="Freeform 19"/>
            <p:cNvSpPr>
              <a:spLocks/>
            </p:cNvSpPr>
            <p:nvPr/>
          </p:nvSpPr>
          <p:spPr bwMode="auto">
            <a:xfrm>
              <a:off x="2751" y="2282"/>
              <a:ext cx="33" cy="23"/>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12700" cap="rnd">
              <a:solidFill>
                <a:srgbClr val="000000"/>
              </a:solidFill>
              <a:round/>
              <a:headEnd/>
              <a:tailEnd/>
            </a:ln>
          </p:spPr>
          <p:txBody>
            <a:bodyPr/>
            <a:lstStyle/>
            <a:p>
              <a:endParaRPr lang="en-US"/>
            </a:p>
          </p:txBody>
        </p:sp>
        <p:sp>
          <p:nvSpPr>
            <p:cNvPr id="93205" name="Freeform 20"/>
            <p:cNvSpPr>
              <a:spLocks/>
            </p:cNvSpPr>
            <p:nvPr/>
          </p:nvSpPr>
          <p:spPr bwMode="auto">
            <a:xfrm>
              <a:off x="2729" y="2229"/>
              <a:ext cx="55" cy="65"/>
            </a:xfrm>
            <a:custGeom>
              <a:avLst/>
              <a:gdLst>
                <a:gd name="T0" fmla="*/ 1 w 75"/>
                <a:gd name="T1" fmla="*/ 1 h 93"/>
                <a:gd name="T2" fmla="*/ 1 w 75"/>
                <a:gd name="T3" fmla="*/ 1 h 93"/>
                <a:gd name="T4" fmla="*/ 1 w 75"/>
                <a:gd name="T5" fmla="*/ 1 h 93"/>
                <a:gd name="T6" fmla="*/ 1 w 75"/>
                <a:gd name="T7" fmla="*/ 1 h 93"/>
                <a:gd name="T8" fmla="*/ 1 w 75"/>
                <a:gd name="T9" fmla="*/ 1 h 93"/>
                <a:gd name="T10" fmla="*/ 1 w 75"/>
                <a:gd name="T11" fmla="*/ 0 h 93"/>
                <a:gd name="T12" fmla="*/ 1 w 75"/>
                <a:gd name="T13" fmla="*/ 0 h 93"/>
                <a:gd name="T14" fmla="*/ 1 w 75"/>
                <a:gd name="T15" fmla="*/ 1 h 93"/>
                <a:gd name="T16" fmla="*/ 1 w 75"/>
                <a:gd name="T17" fmla="*/ 1 h 93"/>
                <a:gd name="T18" fmla="*/ 1 w 75"/>
                <a:gd name="T19" fmla="*/ 1 h 93"/>
                <a:gd name="T20" fmla="*/ 0 w 75"/>
                <a:gd name="T21" fmla="*/ 1 h 93"/>
                <a:gd name="T22" fmla="*/ 0 w 75"/>
                <a:gd name="T23" fmla="*/ 1 h 93"/>
                <a:gd name="T24" fmla="*/ 1 w 75"/>
                <a:gd name="T25" fmla="*/ 1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a:solidFill>
                <a:srgbClr val="000000"/>
              </a:solidFill>
              <a:round/>
              <a:headEnd/>
              <a:tailEnd/>
            </a:ln>
          </p:spPr>
          <p:txBody>
            <a:bodyPr/>
            <a:lstStyle/>
            <a:p>
              <a:endParaRPr lang="en-US"/>
            </a:p>
          </p:txBody>
        </p:sp>
        <p:sp>
          <p:nvSpPr>
            <p:cNvPr id="93206" name="Freeform 21"/>
            <p:cNvSpPr>
              <a:spLocks/>
            </p:cNvSpPr>
            <p:nvPr/>
          </p:nvSpPr>
          <p:spPr bwMode="auto">
            <a:xfrm>
              <a:off x="2774" y="2229"/>
              <a:ext cx="13" cy="22"/>
            </a:xfrm>
            <a:custGeom>
              <a:avLst/>
              <a:gdLst>
                <a:gd name="T0" fmla="*/ 0 w 17"/>
                <a:gd name="T1" fmla="*/ 0 h 32"/>
                <a:gd name="T2" fmla="*/ 0 w 17"/>
                <a:gd name="T3" fmla="*/ 1 h 32"/>
                <a:gd name="T4" fmla="*/ 2 w 17"/>
                <a:gd name="T5" fmla="*/ 1 h 32"/>
                <a:gd name="T6" fmla="*/ 2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207" name="Freeform 22"/>
            <p:cNvSpPr>
              <a:spLocks/>
            </p:cNvSpPr>
            <p:nvPr/>
          </p:nvSpPr>
          <p:spPr bwMode="auto">
            <a:xfrm>
              <a:off x="2446" y="1963"/>
              <a:ext cx="360" cy="320"/>
            </a:xfrm>
            <a:custGeom>
              <a:avLst/>
              <a:gdLst>
                <a:gd name="T0" fmla="*/ 5 w 492"/>
                <a:gd name="T1" fmla="*/ 3 h 462"/>
                <a:gd name="T2" fmla="*/ 5 w 492"/>
                <a:gd name="T3" fmla="*/ 3 h 462"/>
                <a:gd name="T4" fmla="*/ 5 w 492"/>
                <a:gd name="T5" fmla="*/ 2 h 462"/>
                <a:gd name="T6" fmla="*/ 5 w 492"/>
                <a:gd name="T7" fmla="*/ 2 h 462"/>
                <a:gd name="T8" fmla="*/ 5 w 492"/>
                <a:gd name="T9" fmla="*/ 2 h 462"/>
                <a:gd name="T10" fmla="*/ 5 w 492"/>
                <a:gd name="T11" fmla="*/ 2 h 462"/>
                <a:gd name="T12" fmla="*/ 6 w 492"/>
                <a:gd name="T13" fmla="*/ 2 h 462"/>
                <a:gd name="T14" fmla="*/ 6 w 492"/>
                <a:gd name="T15" fmla="*/ 2 h 462"/>
                <a:gd name="T16" fmla="*/ 6 w 492"/>
                <a:gd name="T17" fmla="*/ 2 h 462"/>
                <a:gd name="T18" fmla="*/ 6 w 492"/>
                <a:gd name="T19" fmla="*/ 2 h 462"/>
                <a:gd name="T20" fmla="*/ 5 w 492"/>
                <a:gd name="T21" fmla="*/ 2 h 462"/>
                <a:gd name="T22" fmla="*/ 5 w 492"/>
                <a:gd name="T23" fmla="*/ 2 h 462"/>
                <a:gd name="T24" fmla="*/ 5 w 492"/>
                <a:gd name="T25" fmla="*/ 2 h 462"/>
                <a:gd name="T26" fmla="*/ 4 w 492"/>
                <a:gd name="T27" fmla="*/ 2 h 462"/>
                <a:gd name="T28" fmla="*/ 4 w 492"/>
                <a:gd name="T29" fmla="*/ 2 h 462"/>
                <a:gd name="T30" fmla="*/ 4 w 492"/>
                <a:gd name="T31" fmla="*/ 1 h 462"/>
                <a:gd name="T32" fmla="*/ 4 w 492"/>
                <a:gd name="T33" fmla="*/ 1 h 462"/>
                <a:gd name="T34" fmla="*/ 4 w 492"/>
                <a:gd name="T35" fmla="*/ 1 h 462"/>
                <a:gd name="T36" fmla="*/ 4 w 492"/>
                <a:gd name="T37" fmla="*/ 1 h 462"/>
                <a:gd name="T38" fmla="*/ 4 w 492"/>
                <a:gd name="T39" fmla="*/ 1 h 462"/>
                <a:gd name="T40" fmla="*/ 4 w 492"/>
                <a:gd name="T41" fmla="*/ 1 h 462"/>
                <a:gd name="T42" fmla="*/ 4 w 492"/>
                <a:gd name="T43" fmla="*/ 1 h 462"/>
                <a:gd name="T44" fmla="*/ 4 w 492"/>
                <a:gd name="T45" fmla="*/ 1 h 462"/>
                <a:gd name="T46" fmla="*/ 4 w 492"/>
                <a:gd name="T47" fmla="*/ 1 h 462"/>
                <a:gd name="T48" fmla="*/ 3 w 492"/>
                <a:gd name="T49" fmla="*/ 1 h 462"/>
                <a:gd name="T50" fmla="*/ 3 w 492"/>
                <a:gd name="T51" fmla="*/ 1 h 462"/>
                <a:gd name="T52" fmla="*/ 2 w 492"/>
                <a:gd name="T53" fmla="*/ 1 h 462"/>
                <a:gd name="T54" fmla="*/ 2 w 492"/>
                <a:gd name="T55" fmla="*/ 1 h 462"/>
                <a:gd name="T56" fmla="*/ 2 w 492"/>
                <a:gd name="T57" fmla="*/ 1 h 462"/>
                <a:gd name="T58" fmla="*/ 1 w 492"/>
                <a:gd name="T59" fmla="*/ 1 h 462"/>
                <a:gd name="T60" fmla="*/ 1 w 492"/>
                <a:gd name="T61" fmla="*/ 1 h 462"/>
                <a:gd name="T62" fmla="*/ 0 w 492"/>
                <a:gd name="T63" fmla="*/ 0 h 462"/>
                <a:gd name="T64" fmla="*/ 1 w 492"/>
                <a:gd name="T65" fmla="*/ 1 h 462"/>
                <a:gd name="T66" fmla="*/ 1 w 492"/>
                <a:gd name="T67" fmla="*/ 1 h 462"/>
                <a:gd name="T68" fmla="*/ 1 w 492"/>
                <a:gd name="T69" fmla="*/ 1 h 462"/>
                <a:gd name="T70" fmla="*/ 1 w 492"/>
                <a:gd name="T71" fmla="*/ 1 h 462"/>
                <a:gd name="T72" fmla="*/ 1 w 492"/>
                <a:gd name="T73" fmla="*/ 1 h 462"/>
                <a:gd name="T74" fmla="*/ 1 w 492"/>
                <a:gd name="T75" fmla="*/ 1 h 462"/>
                <a:gd name="T76" fmla="*/ 1 w 492"/>
                <a:gd name="T77" fmla="*/ 1 h 462"/>
                <a:gd name="T78" fmla="*/ 1 w 492"/>
                <a:gd name="T79" fmla="*/ 1 h 462"/>
                <a:gd name="T80" fmla="*/ 1 w 492"/>
                <a:gd name="T81" fmla="*/ 1 h 462"/>
                <a:gd name="T82" fmla="*/ 1 w 492"/>
                <a:gd name="T83" fmla="*/ 1 h 462"/>
                <a:gd name="T84" fmla="*/ 1 w 492"/>
                <a:gd name="T85" fmla="*/ 1 h 462"/>
                <a:gd name="T86" fmla="*/ 1 w 492"/>
                <a:gd name="T87" fmla="*/ 1 h 462"/>
                <a:gd name="T88" fmla="*/ 1 w 492"/>
                <a:gd name="T89" fmla="*/ 1 h 462"/>
                <a:gd name="T90" fmla="*/ 1 w 492"/>
                <a:gd name="T91" fmla="*/ 1 h 462"/>
                <a:gd name="T92" fmla="*/ 1 w 492"/>
                <a:gd name="T93" fmla="*/ 1 h 462"/>
                <a:gd name="T94" fmla="*/ 1 w 492"/>
                <a:gd name="T95" fmla="*/ 1 h 462"/>
                <a:gd name="T96" fmla="*/ 1 w 492"/>
                <a:gd name="T97" fmla="*/ 1 h 462"/>
                <a:gd name="T98" fmla="*/ 1 w 492"/>
                <a:gd name="T99" fmla="*/ 1 h 462"/>
                <a:gd name="T100" fmla="*/ 2 w 492"/>
                <a:gd name="T101" fmla="*/ 1 h 462"/>
                <a:gd name="T102" fmla="*/ 2 w 492"/>
                <a:gd name="T103" fmla="*/ 1 h 462"/>
                <a:gd name="T104" fmla="*/ 2 w 492"/>
                <a:gd name="T105" fmla="*/ 2 h 462"/>
                <a:gd name="T106" fmla="*/ 2 w 492"/>
                <a:gd name="T107" fmla="*/ 2 h 462"/>
                <a:gd name="T108" fmla="*/ 3 w 492"/>
                <a:gd name="T109" fmla="*/ 2 h 462"/>
                <a:gd name="T110" fmla="*/ 4 w 492"/>
                <a:gd name="T111" fmla="*/ 3 h 462"/>
                <a:gd name="T112" fmla="*/ 4 w 492"/>
                <a:gd name="T113" fmla="*/ 3 h 462"/>
                <a:gd name="T114" fmla="*/ 4 w 492"/>
                <a:gd name="T115" fmla="*/ 3 h 462"/>
                <a:gd name="T116" fmla="*/ 5 w 492"/>
                <a:gd name="T117" fmla="*/ 3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a:solidFill>
                <a:srgbClr val="000000"/>
              </a:solidFill>
              <a:round/>
              <a:headEnd/>
              <a:tailEnd/>
            </a:ln>
          </p:spPr>
          <p:txBody>
            <a:bodyPr/>
            <a:lstStyle/>
            <a:p>
              <a:endParaRPr lang="en-US"/>
            </a:p>
          </p:txBody>
        </p:sp>
        <p:sp>
          <p:nvSpPr>
            <p:cNvPr id="93208" name="Freeform 23"/>
            <p:cNvSpPr>
              <a:spLocks/>
            </p:cNvSpPr>
            <p:nvPr/>
          </p:nvSpPr>
          <p:spPr bwMode="auto">
            <a:xfrm>
              <a:off x="2837" y="2154"/>
              <a:ext cx="133" cy="54"/>
            </a:xfrm>
            <a:custGeom>
              <a:avLst/>
              <a:gdLst>
                <a:gd name="T0" fmla="*/ 0 w 180"/>
                <a:gd name="T1" fmla="*/ 1 h 78"/>
                <a:gd name="T2" fmla="*/ 1 w 180"/>
                <a:gd name="T3" fmla="*/ 1 h 78"/>
                <a:gd name="T4" fmla="*/ 1 w 180"/>
                <a:gd name="T5" fmla="*/ 1 h 78"/>
                <a:gd name="T6" fmla="*/ 1 w 180"/>
                <a:gd name="T7" fmla="*/ 1 h 78"/>
                <a:gd name="T8" fmla="*/ 1 w 180"/>
                <a:gd name="T9" fmla="*/ 1 h 78"/>
                <a:gd name="T10" fmla="*/ 1 w 180"/>
                <a:gd name="T11" fmla="*/ 1 h 78"/>
                <a:gd name="T12" fmla="*/ 1 w 180"/>
                <a:gd name="T13" fmla="*/ 1 h 78"/>
                <a:gd name="T14" fmla="*/ 1 w 180"/>
                <a:gd name="T15" fmla="*/ 1 h 78"/>
                <a:gd name="T16" fmla="*/ 1 w 180"/>
                <a:gd name="T17" fmla="*/ 1 h 78"/>
                <a:gd name="T18" fmla="*/ 3 w 180"/>
                <a:gd name="T19" fmla="*/ 1 h 78"/>
                <a:gd name="T20" fmla="*/ 3 w 180"/>
                <a:gd name="T21" fmla="*/ 1 h 78"/>
                <a:gd name="T22" fmla="*/ 2 w 180"/>
                <a:gd name="T23" fmla="*/ 1 h 78"/>
                <a:gd name="T24" fmla="*/ 2 w 180"/>
                <a:gd name="T25" fmla="*/ 1 h 78"/>
                <a:gd name="T26" fmla="*/ 2 w 180"/>
                <a:gd name="T27" fmla="*/ 1 h 78"/>
                <a:gd name="T28" fmla="*/ 2 w 180"/>
                <a:gd name="T29" fmla="*/ 1 h 78"/>
                <a:gd name="T30" fmla="*/ 1 w 180"/>
                <a:gd name="T31" fmla="*/ 1 h 78"/>
                <a:gd name="T32" fmla="*/ 1 w 180"/>
                <a:gd name="T33" fmla="*/ 1 h 78"/>
                <a:gd name="T34" fmla="*/ 1 w 180"/>
                <a:gd name="T35" fmla="*/ 0 h 78"/>
                <a:gd name="T36" fmla="*/ 1 w 180"/>
                <a:gd name="T37" fmla="*/ 0 h 78"/>
                <a:gd name="T38" fmla="*/ 0 w 180"/>
                <a:gd name="T39" fmla="*/ 1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a:solidFill>
                <a:srgbClr val="000000"/>
              </a:solidFill>
              <a:round/>
              <a:headEnd/>
              <a:tailEnd/>
            </a:ln>
          </p:spPr>
          <p:txBody>
            <a:bodyPr/>
            <a:lstStyle/>
            <a:p>
              <a:endParaRPr lang="en-US"/>
            </a:p>
          </p:txBody>
        </p:sp>
        <p:sp>
          <p:nvSpPr>
            <p:cNvPr id="93209" name="Freeform 24"/>
            <p:cNvSpPr>
              <a:spLocks/>
            </p:cNvSpPr>
            <p:nvPr/>
          </p:nvSpPr>
          <p:spPr bwMode="auto">
            <a:xfrm>
              <a:off x="2851" y="2175"/>
              <a:ext cx="11" cy="13"/>
            </a:xfrm>
            <a:custGeom>
              <a:avLst/>
              <a:gdLst>
                <a:gd name="T0" fmla="*/ 1 w 17"/>
                <a:gd name="T1" fmla="*/ 0 h 17"/>
                <a:gd name="T2" fmla="*/ 0 w 17"/>
                <a:gd name="T3" fmla="*/ 0 h 17"/>
                <a:gd name="T4" fmla="*/ 0 w 17"/>
                <a:gd name="T5" fmla="*/ 2 h 17"/>
                <a:gd name="T6" fmla="*/ 1 w 17"/>
                <a:gd name="T7" fmla="*/ 2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sp>
          <p:nvSpPr>
            <p:cNvPr id="93210" name="Freeform 25"/>
            <p:cNvSpPr>
              <a:spLocks/>
            </p:cNvSpPr>
            <p:nvPr/>
          </p:nvSpPr>
          <p:spPr bwMode="auto">
            <a:xfrm>
              <a:off x="2915" y="2229"/>
              <a:ext cx="22" cy="11"/>
            </a:xfrm>
            <a:custGeom>
              <a:avLst/>
              <a:gdLst>
                <a:gd name="T0" fmla="*/ 0 w 30"/>
                <a:gd name="T1" fmla="*/ 1 h 17"/>
                <a:gd name="T2" fmla="*/ 1 w 30"/>
                <a:gd name="T3" fmla="*/ 1 h 17"/>
                <a:gd name="T4" fmla="*/ 1 w 30"/>
                <a:gd name="T5" fmla="*/ 1 h 17"/>
                <a:gd name="T6" fmla="*/ 1 w 30"/>
                <a:gd name="T7" fmla="*/ 0 h 17"/>
                <a:gd name="T8" fmla="*/ 0 w 30"/>
                <a:gd name="T9" fmla="*/ 0 h 17"/>
                <a:gd name="T10" fmla="*/ 0 w 30"/>
                <a:gd name="T11" fmla="*/ 1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93211" name="Freeform 26"/>
            <p:cNvSpPr>
              <a:spLocks/>
            </p:cNvSpPr>
            <p:nvPr/>
          </p:nvSpPr>
          <p:spPr bwMode="auto">
            <a:xfrm>
              <a:off x="2959" y="2208"/>
              <a:ext cx="44" cy="43"/>
            </a:xfrm>
            <a:custGeom>
              <a:avLst/>
              <a:gdLst>
                <a:gd name="T0" fmla="*/ 1 w 61"/>
                <a:gd name="T1" fmla="*/ 1 h 63"/>
                <a:gd name="T2" fmla="*/ 1 w 61"/>
                <a:gd name="T3" fmla="*/ 1 h 63"/>
                <a:gd name="T4" fmla="*/ 1 w 61"/>
                <a:gd name="T5" fmla="*/ 1 h 63"/>
                <a:gd name="T6" fmla="*/ 1 w 61"/>
                <a:gd name="T7" fmla="*/ 1 h 63"/>
                <a:gd name="T8" fmla="*/ 1 w 61"/>
                <a:gd name="T9" fmla="*/ 0 h 63"/>
                <a:gd name="T10" fmla="*/ 1 w 61"/>
                <a:gd name="T11" fmla="*/ 1 h 63"/>
                <a:gd name="T12" fmla="*/ 1 w 61"/>
                <a:gd name="T13" fmla="*/ 1 h 63"/>
                <a:gd name="T14" fmla="*/ 0 w 61"/>
                <a:gd name="T15" fmla="*/ 1 h 63"/>
                <a:gd name="T16" fmla="*/ 1 w 61"/>
                <a:gd name="T17" fmla="*/ 1 h 63"/>
                <a:gd name="T18" fmla="*/ 1 w 61"/>
                <a:gd name="T19" fmla="*/ 1 h 63"/>
                <a:gd name="T20" fmla="*/ 1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a:solidFill>
                <a:srgbClr val="000000"/>
              </a:solidFill>
              <a:round/>
              <a:headEnd/>
              <a:tailEnd/>
            </a:ln>
          </p:spPr>
          <p:txBody>
            <a:bodyPr/>
            <a:lstStyle/>
            <a:p>
              <a:endParaRPr lang="en-US"/>
            </a:p>
          </p:txBody>
        </p:sp>
        <p:sp>
          <p:nvSpPr>
            <p:cNvPr id="93212" name="Freeform 27"/>
            <p:cNvSpPr>
              <a:spLocks/>
            </p:cNvSpPr>
            <p:nvPr/>
          </p:nvSpPr>
          <p:spPr bwMode="auto">
            <a:xfrm>
              <a:off x="2915" y="2132"/>
              <a:ext cx="13" cy="13"/>
            </a:xfrm>
            <a:custGeom>
              <a:avLst/>
              <a:gdLst>
                <a:gd name="T0" fmla="*/ 0 w 17"/>
                <a:gd name="T1" fmla="*/ 0 h 17"/>
                <a:gd name="T2" fmla="*/ 0 w 17"/>
                <a:gd name="T3" fmla="*/ 2 h 17"/>
                <a:gd name="T4" fmla="*/ 2 w 17"/>
                <a:gd name="T5" fmla="*/ 2 h 17"/>
                <a:gd name="T6" fmla="*/ 2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93213" name="Line 28"/>
            <p:cNvSpPr>
              <a:spLocks noChangeShapeType="1"/>
            </p:cNvSpPr>
            <p:nvPr/>
          </p:nvSpPr>
          <p:spPr bwMode="auto">
            <a:xfrm>
              <a:off x="2981" y="2186"/>
              <a:ext cx="0" cy="11"/>
            </a:xfrm>
            <a:prstGeom prst="line">
              <a:avLst/>
            </a:prstGeom>
            <a:noFill/>
            <a:ln w="12700" cap="rnd">
              <a:solidFill>
                <a:srgbClr val="000000"/>
              </a:solidFill>
              <a:round/>
              <a:headEnd/>
              <a:tailEnd/>
            </a:ln>
          </p:spPr>
          <p:txBody>
            <a:bodyPr/>
            <a:lstStyle/>
            <a:p>
              <a:endParaRPr lang="en-US"/>
            </a:p>
          </p:txBody>
        </p:sp>
        <p:sp>
          <p:nvSpPr>
            <p:cNvPr id="93214" name="Freeform 29"/>
            <p:cNvSpPr>
              <a:spLocks/>
            </p:cNvSpPr>
            <p:nvPr/>
          </p:nvSpPr>
          <p:spPr bwMode="auto">
            <a:xfrm>
              <a:off x="2403" y="1162"/>
              <a:ext cx="874" cy="683"/>
            </a:xfrm>
            <a:custGeom>
              <a:avLst/>
              <a:gdLst>
                <a:gd name="T0" fmla="*/ 10 w 1193"/>
                <a:gd name="T1" fmla="*/ 6 h 985"/>
                <a:gd name="T2" fmla="*/ 9 w 1193"/>
                <a:gd name="T3" fmla="*/ 6 h 985"/>
                <a:gd name="T4" fmla="*/ 10 w 1193"/>
                <a:gd name="T5" fmla="*/ 6 h 985"/>
                <a:gd name="T6" fmla="*/ 10 w 1193"/>
                <a:gd name="T7" fmla="*/ 6 h 985"/>
                <a:gd name="T8" fmla="*/ 9 w 1193"/>
                <a:gd name="T9" fmla="*/ 6 h 985"/>
                <a:gd name="T10" fmla="*/ 9 w 1193"/>
                <a:gd name="T11" fmla="*/ 5 h 985"/>
                <a:gd name="T12" fmla="*/ 8 w 1193"/>
                <a:gd name="T13" fmla="*/ 5 h 985"/>
                <a:gd name="T14" fmla="*/ 5 w 1193"/>
                <a:gd name="T15" fmla="*/ 4 h 985"/>
                <a:gd name="T16" fmla="*/ 1 w 1193"/>
                <a:gd name="T17" fmla="*/ 4 h 985"/>
                <a:gd name="T18" fmla="*/ 1 w 1193"/>
                <a:gd name="T19" fmla="*/ 3 h 985"/>
                <a:gd name="T20" fmla="*/ 1 w 1193"/>
                <a:gd name="T21" fmla="*/ 3 h 985"/>
                <a:gd name="T22" fmla="*/ 1 w 1193"/>
                <a:gd name="T23" fmla="*/ 2 h 985"/>
                <a:gd name="T24" fmla="*/ 0 w 1193"/>
                <a:gd name="T25" fmla="*/ 2 h 985"/>
                <a:gd name="T26" fmla="*/ 4 w 1193"/>
                <a:gd name="T27" fmla="*/ 1 h 985"/>
                <a:gd name="T28" fmla="*/ 5 w 1193"/>
                <a:gd name="T29" fmla="*/ 1 h 985"/>
                <a:gd name="T30" fmla="*/ 6 w 1193"/>
                <a:gd name="T31" fmla="*/ 1 h 985"/>
                <a:gd name="T32" fmla="*/ 7 w 1193"/>
                <a:gd name="T33" fmla="*/ 1 h 985"/>
                <a:gd name="T34" fmla="*/ 8 w 1193"/>
                <a:gd name="T35" fmla="*/ 1 h 985"/>
                <a:gd name="T36" fmla="*/ 8 w 1193"/>
                <a:gd name="T37" fmla="*/ 1 h 985"/>
                <a:gd name="T38" fmla="*/ 9 w 1193"/>
                <a:gd name="T39" fmla="*/ 1 h 985"/>
                <a:gd name="T40" fmla="*/ 10 w 1193"/>
                <a:gd name="T41" fmla="*/ 1 h 985"/>
                <a:gd name="T42" fmla="*/ 10 w 1193"/>
                <a:gd name="T43" fmla="*/ 1 h 985"/>
                <a:gd name="T44" fmla="*/ 11 w 1193"/>
                <a:gd name="T45" fmla="*/ 1 h 985"/>
                <a:gd name="T46" fmla="*/ 11 w 1193"/>
                <a:gd name="T47" fmla="*/ 1 h 985"/>
                <a:gd name="T48" fmla="*/ 11 w 1193"/>
                <a:gd name="T49" fmla="*/ 1 h 985"/>
                <a:gd name="T50" fmla="*/ 12 w 1193"/>
                <a:gd name="T51" fmla="*/ 1 h 985"/>
                <a:gd name="T52" fmla="*/ 11 w 1193"/>
                <a:gd name="T53" fmla="*/ 2 h 985"/>
                <a:gd name="T54" fmla="*/ 11 w 1193"/>
                <a:gd name="T55" fmla="*/ 2 h 985"/>
                <a:gd name="T56" fmla="*/ 10 w 1193"/>
                <a:gd name="T57" fmla="*/ 2 h 985"/>
                <a:gd name="T58" fmla="*/ 8 w 1193"/>
                <a:gd name="T59" fmla="*/ 3 h 985"/>
                <a:gd name="T60" fmla="*/ 8 w 1193"/>
                <a:gd name="T61" fmla="*/ 3 h 985"/>
                <a:gd name="T62" fmla="*/ 10 w 1193"/>
                <a:gd name="T63" fmla="*/ 4 h 985"/>
                <a:gd name="T64" fmla="*/ 10 w 1193"/>
                <a:gd name="T65" fmla="*/ 4 h 985"/>
                <a:gd name="T66" fmla="*/ 10 w 1193"/>
                <a:gd name="T67" fmla="*/ 4 h 985"/>
                <a:gd name="T68" fmla="*/ 11 w 1193"/>
                <a:gd name="T69" fmla="*/ 4 h 985"/>
                <a:gd name="T70" fmla="*/ 11 w 1193"/>
                <a:gd name="T71" fmla="*/ 3 h 985"/>
                <a:gd name="T72" fmla="*/ 11 w 1193"/>
                <a:gd name="T73" fmla="*/ 3 h 985"/>
                <a:gd name="T74" fmla="*/ 13 w 1193"/>
                <a:gd name="T75" fmla="*/ 3 h 985"/>
                <a:gd name="T76" fmla="*/ 13 w 1193"/>
                <a:gd name="T77" fmla="*/ 3 h 985"/>
                <a:gd name="T78" fmla="*/ 15 w 1193"/>
                <a:gd name="T79" fmla="*/ 4 h 985"/>
                <a:gd name="T80" fmla="*/ 15 w 1193"/>
                <a:gd name="T81" fmla="*/ 4 h 985"/>
                <a:gd name="T82" fmla="*/ 15 w 1193"/>
                <a:gd name="T83" fmla="*/ 5 h 985"/>
                <a:gd name="T84" fmla="*/ 15 w 1193"/>
                <a:gd name="T85" fmla="*/ 5 h 985"/>
                <a:gd name="T86" fmla="*/ 14 w 1193"/>
                <a:gd name="T87" fmla="*/ 5 h 985"/>
                <a:gd name="T88" fmla="*/ 12 w 1193"/>
                <a:gd name="T89" fmla="*/ 5 h 985"/>
                <a:gd name="T90" fmla="*/ 11 w 1193"/>
                <a:gd name="T91" fmla="*/ 6 h 985"/>
                <a:gd name="T92" fmla="*/ 12 w 1193"/>
                <a:gd name="T93" fmla="*/ 5 h 985"/>
                <a:gd name="T94" fmla="*/ 13 w 1193"/>
                <a:gd name="T95" fmla="*/ 5 h 985"/>
                <a:gd name="T96" fmla="*/ 13 w 1193"/>
                <a:gd name="T97" fmla="*/ 6 h 985"/>
                <a:gd name="T98" fmla="*/ 13 w 1193"/>
                <a:gd name="T99" fmla="*/ 6 h 985"/>
                <a:gd name="T100" fmla="*/ 13 w 1193"/>
                <a:gd name="T101" fmla="*/ 6 h 985"/>
                <a:gd name="T102" fmla="*/ 13 w 1193"/>
                <a:gd name="T103" fmla="*/ 6 h 985"/>
                <a:gd name="T104" fmla="*/ 12 w 1193"/>
                <a:gd name="T105" fmla="*/ 6 h 985"/>
                <a:gd name="T106" fmla="*/ 12 w 1193"/>
                <a:gd name="T107" fmla="*/ 6 h 985"/>
                <a:gd name="T108" fmla="*/ 11 w 1193"/>
                <a:gd name="T109" fmla="*/ 6 h 985"/>
                <a:gd name="T110" fmla="*/ 11 w 1193"/>
                <a:gd name="T111" fmla="*/ 6 h 985"/>
                <a:gd name="T112" fmla="*/ 10 w 1193"/>
                <a:gd name="T113" fmla="*/ 6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a:solidFill>
                <a:srgbClr val="000000"/>
              </a:solidFill>
              <a:round/>
              <a:headEnd/>
              <a:tailEnd/>
            </a:ln>
          </p:spPr>
          <p:txBody>
            <a:bodyPr/>
            <a:lstStyle/>
            <a:p>
              <a:endParaRPr lang="en-US"/>
            </a:p>
          </p:txBody>
        </p:sp>
        <p:sp>
          <p:nvSpPr>
            <p:cNvPr id="93215" name="Freeform 30"/>
            <p:cNvSpPr>
              <a:spLocks/>
            </p:cNvSpPr>
            <p:nvPr/>
          </p:nvSpPr>
          <p:spPr bwMode="auto">
            <a:xfrm>
              <a:off x="2403" y="1162"/>
              <a:ext cx="884" cy="694"/>
            </a:xfrm>
            <a:custGeom>
              <a:avLst/>
              <a:gdLst>
                <a:gd name="T0" fmla="*/ 10 w 1208"/>
                <a:gd name="T1" fmla="*/ 6 h 1000"/>
                <a:gd name="T2" fmla="*/ 9 w 1208"/>
                <a:gd name="T3" fmla="*/ 6 h 1000"/>
                <a:gd name="T4" fmla="*/ 10 w 1208"/>
                <a:gd name="T5" fmla="*/ 6 h 1000"/>
                <a:gd name="T6" fmla="*/ 10 w 1208"/>
                <a:gd name="T7" fmla="*/ 6 h 1000"/>
                <a:gd name="T8" fmla="*/ 9 w 1208"/>
                <a:gd name="T9" fmla="*/ 6 h 1000"/>
                <a:gd name="T10" fmla="*/ 9 w 1208"/>
                <a:gd name="T11" fmla="*/ 5 h 1000"/>
                <a:gd name="T12" fmla="*/ 8 w 1208"/>
                <a:gd name="T13" fmla="*/ 5 h 1000"/>
                <a:gd name="T14" fmla="*/ 5 w 1208"/>
                <a:gd name="T15" fmla="*/ 5 h 1000"/>
                <a:gd name="T16" fmla="*/ 1 w 1208"/>
                <a:gd name="T17" fmla="*/ 4 h 1000"/>
                <a:gd name="T18" fmla="*/ 1 w 1208"/>
                <a:gd name="T19" fmla="*/ 3 h 1000"/>
                <a:gd name="T20" fmla="*/ 1 w 1208"/>
                <a:gd name="T21" fmla="*/ 3 h 1000"/>
                <a:gd name="T22" fmla="*/ 1 w 1208"/>
                <a:gd name="T23" fmla="*/ 2 h 1000"/>
                <a:gd name="T24" fmla="*/ 0 w 1208"/>
                <a:gd name="T25" fmla="*/ 2 h 1000"/>
                <a:gd name="T26" fmla="*/ 4 w 1208"/>
                <a:gd name="T27" fmla="*/ 1 h 1000"/>
                <a:gd name="T28" fmla="*/ 5 w 1208"/>
                <a:gd name="T29" fmla="*/ 1 h 1000"/>
                <a:gd name="T30" fmla="*/ 6 w 1208"/>
                <a:gd name="T31" fmla="*/ 1 h 1000"/>
                <a:gd name="T32" fmla="*/ 7 w 1208"/>
                <a:gd name="T33" fmla="*/ 1 h 1000"/>
                <a:gd name="T34" fmla="*/ 8 w 1208"/>
                <a:gd name="T35" fmla="*/ 1 h 1000"/>
                <a:gd name="T36" fmla="*/ 8 w 1208"/>
                <a:gd name="T37" fmla="*/ 1 h 1000"/>
                <a:gd name="T38" fmla="*/ 9 w 1208"/>
                <a:gd name="T39" fmla="*/ 1 h 1000"/>
                <a:gd name="T40" fmla="*/ 10 w 1208"/>
                <a:gd name="T41" fmla="*/ 2 h 1000"/>
                <a:gd name="T42" fmla="*/ 10 w 1208"/>
                <a:gd name="T43" fmla="*/ 1 h 1000"/>
                <a:gd name="T44" fmla="*/ 11 w 1208"/>
                <a:gd name="T45" fmla="*/ 1 h 1000"/>
                <a:gd name="T46" fmla="*/ 11 w 1208"/>
                <a:gd name="T47" fmla="*/ 1 h 1000"/>
                <a:gd name="T48" fmla="*/ 11 w 1208"/>
                <a:gd name="T49" fmla="*/ 1 h 1000"/>
                <a:gd name="T50" fmla="*/ 12 w 1208"/>
                <a:gd name="T51" fmla="*/ 1 h 1000"/>
                <a:gd name="T52" fmla="*/ 11 w 1208"/>
                <a:gd name="T53" fmla="*/ 2 h 1000"/>
                <a:gd name="T54" fmla="*/ 11 w 1208"/>
                <a:gd name="T55" fmla="*/ 2 h 1000"/>
                <a:gd name="T56" fmla="*/ 10 w 1208"/>
                <a:gd name="T57" fmla="*/ 2 h 1000"/>
                <a:gd name="T58" fmla="*/ 8 w 1208"/>
                <a:gd name="T59" fmla="*/ 3 h 1000"/>
                <a:gd name="T60" fmla="*/ 8 w 1208"/>
                <a:gd name="T61" fmla="*/ 3 h 1000"/>
                <a:gd name="T62" fmla="*/ 10 w 1208"/>
                <a:gd name="T63" fmla="*/ 4 h 1000"/>
                <a:gd name="T64" fmla="*/ 10 w 1208"/>
                <a:gd name="T65" fmla="*/ 4 h 1000"/>
                <a:gd name="T66" fmla="*/ 10 w 1208"/>
                <a:gd name="T67" fmla="*/ 5 h 1000"/>
                <a:gd name="T68" fmla="*/ 11 w 1208"/>
                <a:gd name="T69" fmla="*/ 4 h 1000"/>
                <a:gd name="T70" fmla="*/ 11 w 1208"/>
                <a:gd name="T71" fmla="*/ 3 h 1000"/>
                <a:gd name="T72" fmla="*/ 11 w 1208"/>
                <a:gd name="T73" fmla="*/ 3 h 1000"/>
                <a:gd name="T74" fmla="*/ 13 w 1208"/>
                <a:gd name="T75" fmla="*/ 3 h 1000"/>
                <a:gd name="T76" fmla="*/ 13 w 1208"/>
                <a:gd name="T77" fmla="*/ 3 h 1000"/>
                <a:gd name="T78" fmla="*/ 15 w 1208"/>
                <a:gd name="T79" fmla="*/ 4 h 1000"/>
                <a:gd name="T80" fmla="*/ 15 w 1208"/>
                <a:gd name="T81" fmla="*/ 4 h 1000"/>
                <a:gd name="T82" fmla="*/ 15 w 1208"/>
                <a:gd name="T83" fmla="*/ 5 h 1000"/>
                <a:gd name="T84" fmla="*/ 15 w 1208"/>
                <a:gd name="T85" fmla="*/ 5 h 1000"/>
                <a:gd name="T86" fmla="*/ 12 w 1208"/>
                <a:gd name="T87" fmla="*/ 5 h 1000"/>
                <a:gd name="T88" fmla="*/ 11 w 1208"/>
                <a:gd name="T89" fmla="*/ 6 h 1000"/>
                <a:gd name="T90" fmla="*/ 12 w 1208"/>
                <a:gd name="T91" fmla="*/ 5 h 1000"/>
                <a:gd name="T92" fmla="*/ 13 w 1208"/>
                <a:gd name="T93" fmla="*/ 6 h 1000"/>
                <a:gd name="T94" fmla="*/ 13 w 1208"/>
                <a:gd name="T95" fmla="*/ 6 h 1000"/>
                <a:gd name="T96" fmla="*/ 13 w 1208"/>
                <a:gd name="T97" fmla="*/ 6 h 1000"/>
                <a:gd name="T98" fmla="*/ 13 w 1208"/>
                <a:gd name="T99" fmla="*/ 6 h 1000"/>
                <a:gd name="T100" fmla="*/ 13 w 1208"/>
                <a:gd name="T101" fmla="*/ 6 h 1000"/>
                <a:gd name="T102" fmla="*/ 12 w 1208"/>
                <a:gd name="T103" fmla="*/ 6 h 1000"/>
                <a:gd name="T104" fmla="*/ 12 w 1208"/>
                <a:gd name="T105" fmla="*/ 6 h 1000"/>
                <a:gd name="T106" fmla="*/ 11 w 1208"/>
                <a:gd name="T107" fmla="*/ 6 h 1000"/>
                <a:gd name="T108" fmla="*/ 11 w 1208"/>
                <a:gd name="T109" fmla="*/ 6 h 1000"/>
                <a:gd name="T110" fmla="*/ 10 w 1208"/>
                <a:gd name="T111" fmla="*/ 6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16" name="Line 31"/>
            <p:cNvSpPr>
              <a:spLocks noChangeShapeType="1"/>
            </p:cNvSpPr>
            <p:nvPr/>
          </p:nvSpPr>
          <p:spPr bwMode="auto">
            <a:xfrm flipH="1">
              <a:off x="3198" y="1750"/>
              <a:ext cx="11" cy="0"/>
            </a:xfrm>
            <a:prstGeom prst="line">
              <a:avLst/>
            </a:prstGeom>
            <a:noFill/>
            <a:ln w="12700" cap="rnd">
              <a:solidFill>
                <a:srgbClr val="000000"/>
              </a:solidFill>
              <a:round/>
              <a:headEnd/>
              <a:tailEnd/>
            </a:ln>
          </p:spPr>
          <p:txBody>
            <a:bodyPr/>
            <a:lstStyle/>
            <a:p>
              <a:endParaRPr lang="en-US"/>
            </a:p>
          </p:txBody>
        </p:sp>
        <p:sp>
          <p:nvSpPr>
            <p:cNvPr id="93217" name="Freeform 32"/>
            <p:cNvSpPr>
              <a:spLocks/>
            </p:cNvSpPr>
            <p:nvPr/>
          </p:nvSpPr>
          <p:spPr bwMode="auto">
            <a:xfrm>
              <a:off x="3070" y="1247"/>
              <a:ext cx="239" cy="279"/>
            </a:xfrm>
            <a:custGeom>
              <a:avLst/>
              <a:gdLst>
                <a:gd name="T0" fmla="*/ 3 w 328"/>
                <a:gd name="T1" fmla="*/ 1 h 401"/>
                <a:gd name="T2" fmla="*/ 3 w 328"/>
                <a:gd name="T3" fmla="*/ 1 h 401"/>
                <a:gd name="T4" fmla="*/ 4 w 328"/>
                <a:gd name="T5" fmla="*/ 1 h 401"/>
                <a:gd name="T6" fmla="*/ 3 w 328"/>
                <a:gd name="T7" fmla="*/ 1 h 401"/>
                <a:gd name="T8" fmla="*/ 3 w 328"/>
                <a:gd name="T9" fmla="*/ 1 h 401"/>
                <a:gd name="T10" fmla="*/ 4 w 328"/>
                <a:gd name="T11" fmla="*/ 1 h 401"/>
                <a:gd name="T12" fmla="*/ 4 w 328"/>
                <a:gd name="T13" fmla="*/ 1 h 401"/>
                <a:gd name="T14" fmla="*/ 3 w 328"/>
                <a:gd name="T15" fmla="*/ 2 h 401"/>
                <a:gd name="T16" fmla="*/ 3 w 328"/>
                <a:gd name="T17" fmla="*/ 1 h 401"/>
                <a:gd name="T18" fmla="*/ 3 w 328"/>
                <a:gd name="T19" fmla="*/ 1 h 401"/>
                <a:gd name="T20" fmla="*/ 3 w 328"/>
                <a:gd name="T21" fmla="*/ 2 h 401"/>
                <a:gd name="T22" fmla="*/ 3 w 328"/>
                <a:gd name="T23" fmla="*/ 2 h 401"/>
                <a:gd name="T24" fmla="*/ 3 w 328"/>
                <a:gd name="T25" fmla="*/ 2 h 401"/>
                <a:gd name="T26" fmla="*/ 2 w 328"/>
                <a:gd name="T27" fmla="*/ 2 h 401"/>
                <a:gd name="T28" fmla="*/ 3 w 328"/>
                <a:gd name="T29" fmla="*/ 2 h 401"/>
                <a:gd name="T30" fmla="*/ 2 w 328"/>
                <a:gd name="T31" fmla="*/ 2 h 401"/>
                <a:gd name="T32" fmla="*/ 1 w 328"/>
                <a:gd name="T33" fmla="*/ 2 h 401"/>
                <a:gd name="T34" fmla="*/ 1 w 328"/>
                <a:gd name="T35" fmla="*/ 2 h 401"/>
                <a:gd name="T36" fmla="*/ 1 w 328"/>
                <a:gd name="T37" fmla="*/ 2 h 401"/>
                <a:gd name="T38" fmla="*/ 1 w 328"/>
                <a:gd name="T39" fmla="*/ 2 h 401"/>
                <a:gd name="T40" fmla="*/ 1 w 328"/>
                <a:gd name="T41" fmla="*/ 2 h 401"/>
                <a:gd name="T42" fmla="*/ 1 w 328"/>
                <a:gd name="T43" fmla="*/ 1 h 401"/>
                <a:gd name="T44" fmla="*/ 1 w 328"/>
                <a:gd name="T45" fmla="*/ 1 h 401"/>
                <a:gd name="T46" fmla="*/ 1 w 328"/>
                <a:gd name="T47" fmla="*/ 1 h 401"/>
                <a:gd name="T48" fmla="*/ 1 w 328"/>
                <a:gd name="T49" fmla="*/ 1 h 401"/>
                <a:gd name="T50" fmla="*/ 2 w 328"/>
                <a:gd name="T51" fmla="*/ 1 h 401"/>
                <a:gd name="T52" fmla="*/ 2 w 328"/>
                <a:gd name="T53" fmla="*/ 1 h 401"/>
                <a:gd name="T54" fmla="*/ 1 w 328"/>
                <a:gd name="T55" fmla="*/ 1 h 401"/>
                <a:gd name="T56" fmla="*/ 1 w 328"/>
                <a:gd name="T57" fmla="*/ 1 h 401"/>
                <a:gd name="T58" fmla="*/ 1 w 328"/>
                <a:gd name="T59" fmla="*/ 1 h 401"/>
                <a:gd name="T60" fmla="*/ 1 w 328"/>
                <a:gd name="T61" fmla="*/ 1 h 401"/>
                <a:gd name="T62" fmla="*/ 1 w 328"/>
                <a:gd name="T63" fmla="*/ 1 h 401"/>
                <a:gd name="T64" fmla="*/ 0 w 328"/>
                <a:gd name="T65" fmla="*/ 1 h 401"/>
                <a:gd name="T66" fmla="*/ 1 w 328"/>
                <a:gd name="T67" fmla="*/ 0 h 401"/>
                <a:gd name="T68" fmla="*/ 1 w 328"/>
                <a:gd name="T69" fmla="*/ 1 h 401"/>
                <a:gd name="T70" fmla="*/ 1 w 328"/>
                <a:gd name="T71" fmla="*/ 1 h 401"/>
                <a:gd name="T72" fmla="*/ 2 w 328"/>
                <a:gd name="T73" fmla="*/ 0 h 401"/>
                <a:gd name="T74" fmla="*/ 3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a:solidFill>
                <a:srgbClr val="000000"/>
              </a:solidFill>
              <a:round/>
              <a:headEnd/>
              <a:tailEnd/>
            </a:ln>
          </p:spPr>
          <p:txBody>
            <a:bodyPr/>
            <a:lstStyle/>
            <a:p>
              <a:endParaRPr lang="en-US"/>
            </a:p>
          </p:txBody>
        </p:sp>
        <p:sp>
          <p:nvSpPr>
            <p:cNvPr id="93218" name="Freeform 33"/>
            <p:cNvSpPr>
              <a:spLocks/>
            </p:cNvSpPr>
            <p:nvPr/>
          </p:nvSpPr>
          <p:spPr bwMode="auto">
            <a:xfrm>
              <a:off x="3220" y="1066"/>
              <a:ext cx="231" cy="140"/>
            </a:xfrm>
            <a:custGeom>
              <a:avLst/>
              <a:gdLst>
                <a:gd name="T0" fmla="*/ 1 w 315"/>
                <a:gd name="T1" fmla="*/ 1 h 200"/>
                <a:gd name="T2" fmla="*/ 0 w 315"/>
                <a:gd name="T3" fmla="*/ 1 h 200"/>
                <a:gd name="T4" fmla="*/ 1 w 315"/>
                <a:gd name="T5" fmla="*/ 1 h 200"/>
                <a:gd name="T6" fmla="*/ 1 w 315"/>
                <a:gd name="T7" fmla="*/ 1 h 200"/>
                <a:gd name="T8" fmla="*/ 1 w 315"/>
                <a:gd name="T9" fmla="*/ 1 h 200"/>
                <a:gd name="T10" fmla="*/ 1 w 315"/>
                <a:gd name="T11" fmla="*/ 1 h 200"/>
                <a:gd name="T12" fmla="*/ 1 w 315"/>
                <a:gd name="T13" fmla="*/ 1 h 200"/>
                <a:gd name="T14" fmla="*/ 1 w 315"/>
                <a:gd name="T15" fmla="*/ 1 h 200"/>
                <a:gd name="T16" fmla="*/ 2 w 315"/>
                <a:gd name="T17" fmla="*/ 1 h 200"/>
                <a:gd name="T18" fmla="*/ 2 w 315"/>
                <a:gd name="T19" fmla="*/ 1 h 200"/>
                <a:gd name="T20" fmla="*/ 4 w 315"/>
                <a:gd name="T21" fmla="*/ 1 h 200"/>
                <a:gd name="T22" fmla="*/ 4 w 315"/>
                <a:gd name="T23" fmla="*/ 1 h 200"/>
                <a:gd name="T24" fmla="*/ 1 w 315"/>
                <a:gd name="T25" fmla="*/ 0 h 200"/>
                <a:gd name="T26" fmla="*/ 1 w 315"/>
                <a:gd name="T27" fmla="*/ 1 h 200"/>
                <a:gd name="T28" fmla="*/ 1 w 315"/>
                <a:gd name="T29" fmla="*/ 1 h 200"/>
                <a:gd name="T30" fmla="*/ 2 w 315"/>
                <a:gd name="T31" fmla="*/ 1 h 200"/>
                <a:gd name="T32" fmla="*/ 1 w 315"/>
                <a:gd name="T33" fmla="*/ 1 h 200"/>
                <a:gd name="T34" fmla="*/ 1 w 315"/>
                <a:gd name="T35" fmla="*/ 1 h 200"/>
                <a:gd name="T36" fmla="*/ 1 w 315"/>
                <a:gd name="T37" fmla="*/ 1 h 200"/>
                <a:gd name="T38" fmla="*/ 1 w 315"/>
                <a:gd name="T39" fmla="*/ 1 h 200"/>
                <a:gd name="T40" fmla="*/ 1 w 315"/>
                <a:gd name="T41" fmla="*/ 1 h 200"/>
                <a:gd name="T42" fmla="*/ 1 w 315"/>
                <a:gd name="T43" fmla="*/ 1 h 200"/>
                <a:gd name="T44" fmla="*/ 1 w 315"/>
                <a:gd name="T45" fmla="*/ 1 h 200"/>
                <a:gd name="T46" fmla="*/ 1 w 315"/>
                <a:gd name="T47" fmla="*/ 1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a:solidFill>
                <a:srgbClr val="000000"/>
              </a:solidFill>
              <a:round/>
              <a:headEnd/>
              <a:tailEnd/>
            </a:ln>
          </p:spPr>
          <p:txBody>
            <a:bodyPr/>
            <a:lstStyle/>
            <a:p>
              <a:endParaRPr lang="en-US"/>
            </a:p>
          </p:txBody>
        </p:sp>
        <p:sp>
          <p:nvSpPr>
            <p:cNvPr id="93219" name="Freeform 34"/>
            <p:cNvSpPr>
              <a:spLocks/>
            </p:cNvSpPr>
            <p:nvPr/>
          </p:nvSpPr>
          <p:spPr bwMode="auto">
            <a:xfrm>
              <a:off x="2805" y="1173"/>
              <a:ext cx="121" cy="119"/>
            </a:xfrm>
            <a:custGeom>
              <a:avLst/>
              <a:gdLst>
                <a:gd name="T0" fmla="*/ 1 w 165"/>
                <a:gd name="T1" fmla="*/ 0 h 171"/>
                <a:gd name="T2" fmla="*/ 1 w 165"/>
                <a:gd name="T3" fmla="*/ 0 h 171"/>
                <a:gd name="T4" fmla="*/ 1 w 165"/>
                <a:gd name="T5" fmla="*/ 1 h 171"/>
                <a:gd name="T6" fmla="*/ 1 w 165"/>
                <a:gd name="T7" fmla="*/ 0 h 171"/>
                <a:gd name="T8" fmla="*/ 1 w 165"/>
                <a:gd name="T9" fmla="*/ 1 h 171"/>
                <a:gd name="T10" fmla="*/ 2 w 165"/>
                <a:gd name="T11" fmla="*/ 1 h 171"/>
                <a:gd name="T12" fmla="*/ 2 w 165"/>
                <a:gd name="T13" fmla="*/ 1 h 171"/>
                <a:gd name="T14" fmla="*/ 2 w 165"/>
                <a:gd name="T15" fmla="*/ 1 h 171"/>
                <a:gd name="T16" fmla="*/ 1 w 165"/>
                <a:gd name="T17" fmla="*/ 1 h 171"/>
                <a:gd name="T18" fmla="*/ 1 w 165"/>
                <a:gd name="T19" fmla="*/ 1 h 171"/>
                <a:gd name="T20" fmla="*/ 1 w 165"/>
                <a:gd name="T21" fmla="*/ 1 h 171"/>
                <a:gd name="T22" fmla="*/ 0 w 165"/>
                <a:gd name="T23" fmla="*/ 1 h 171"/>
                <a:gd name="T24" fmla="*/ 1 w 165"/>
                <a:gd name="T25" fmla="*/ 1 h 171"/>
                <a:gd name="T26" fmla="*/ 1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a:solidFill>
                <a:srgbClr val="000000"/>
              </a:solidFill>
              <a:round/>
              <a:headEnd/>
              <a:tailEnd/>
            </a:ln>
          </p:spPr>
          <p:txBody>
            <a:bodyPr/>
            <a:lstStyle/>
            <a:p>
              <a:endParaRPr lang="en-US"/>
            </a:p>
          </p:txBody>
        </p:sp>
        <p:sp>
          <p:nvSpPr>
            <p:cNvPr id="93220" name="Freeform 35"/>
            <p:cNvSpPr>
              <a:spLocks/>
            </p:cNvSpPr>
            <p:nvPr/>
          </p:nvSpPr>
          <p:spPr bwMode="auto">
            <a:xfrm>
              <a:off x="3123" y="1162"/>
              <a:ext cx="154" cy="96"/>
            </a:xfrm>
            <a:custGeom>
              <a:avLst/>
              <a:gdLst>
                <a:gd name="T0" fmla="*/ 0 w 209"/>
                <a:gd name="T1" fmla="*/ 0 h 139"/>
                <a:gd name="T2" fmla="*/ 0 w 209"/>
                <a:gd name="T3" fmla="*/ 1 h 139"/>
                <a:gd name="T4" fmla="*/ 1 w 209"/>
                <a:gd name="T5" fmla="*/ 1 h 139"/>
                <a:gd name="T6" fmla="*/ 1 w 209"/>
                <a:gd name="T7" fmla="*/ 1 h 139"/>
                <a:gd name="T8" fmla="*/ 1 w 209"/>
                <a:gd name="T9" fmla="*/ 1 h 139"/>
                <a:gd name="T10" fmla="*/ 1 w 209"/>
                <a:gd name="T11" fmla="*/ 1 h 139"/>
                <a:gd name="T12" fmla="*/ 3 w 209"/>
                <a:gd name="T13" fmla="*/ 1 h 139"/>
                <a:gd name="T14" fmla="*/ 3 w 209"/>
                <a:gd name="T15" fmla="*/ 1 h 139"/>
                <a:gd name="T16" fmla="*/ 2 w 209"/>
                <a:gd name="T17" fmla="*/ 1 h 139"/>
                <a:gd name="T18" fmla="*/ 1 w 209"/>
                <a:gd name="T19" fmla="*/ 1 h 139"/>
                <a:gd name="T20" fmla="*/ 1 w 209"/>
                <a:gd name="T21" fmla="*/ 1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a:solidFill>
                <a:srgbClr val="000000"/>
              </a:solidFill>
              <a:round/>
              <a:headEnd/>
              <a:tailEnd/>
            </a:ln>
          </p:spPr>
          <p:txBody>
            <a:bodyPr/>
            <a:lstStyle/>
            <a:p>
              <a:endParaRPr lang="en-US"/>
            </a:p>
          </p:txBody>
        </p:sp>
        <p:sp>
          <p:nvSpPr>
            <p:cNvPr id="93221" name="Freeform 36"/>
            <p:cNvSpPr>
              <a:spLocks/>
            </p:cNvSpPr>
            <p:nvPr/>
          </p:nvSpPr>
          <p:spPr bwMode="auto">
            <a:xfrm>
              <a:off x="2729" y="1141"/>
              <a:ext cx="90" cy="65"/>
            </a:xfrm>
            <a:custGeom>
              <a:avLst/>
              <a:gdLst>
                <a:gd name="T0" fmla="*/ 0 w 121"/>
                <a:gd name="T1" fmla="*/ 1 h 93"/>
                <a:gd name="T2" fmla="*/ 1 w 121"/>
                <a:gd name="T3" fmla="*/ 1 h 93"/>
                <a:gd name="T4" fmla="*/ 1 w 121"/>
                <a:gd name="T5" fmla="*/ 1 h 93"/>
                <a:gd name="T6" fmla="*/ 1 w 121"/>
                <a:gd name="T7" fmla="*/ 1 h 93"/>
                <a:gd name="T8" fmla="*/ 1 w 121"/>
                <a:gd name="T9" fmla="*/ 0 h 93"/>
                <a:gd name="T10" fmla="*/ 1 w 121"/>
                <a:gd name="T11" fmla="*/ 0 h 93"/>
                <a:gd name="T12" fmla="*/ 1 w 121"/>
                <a:gd name="T13" fmla="*/ 1 h 93"/>
                <a:gd name="T14" fmla="*/ 0 w 121"/>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a:solidFill>
                <a:srgbClr val="000000"/>
              </a:solidFill>
              <a:round/>
              <a:headEnd/>
              <a:tailEnd/>
            </a:ln>
          </p:spPr>
          <p:txBody>
            <a:bodyPr/>
            <a:lstStyle/>
            <a:p>
              <a:endParaRPr lang="en-US"/>
            </a:p>
          </p:txBody>
        </p:sp>
        <p:sp>
          <p:nvSpPr>
            <p:cNvPr id="93222" name="Freeform 37"/>
            <p:cNvSpPr>
              <a:spLocks/>
            </p:cNvSpPr>
            <p:nvPr/>
          </p:nvSpPr>
          <p:spPr bwMode="auto">
            <a:xfrm>
              <a:off x="2883" y="1109"/>
              <a:ext cx="109" cy="64"/>
            </a:xfrm>
            <a:custGeom>
              <a:avLst/>
              <a:gdLst>
                <a:gd name="T0" fmla="*/ 1 w 150"/>
                <a:gd name="T1" fmla="*/ 1 h 93"/>
                <a:gd name="T2" fmla="*/ 1 w 150"/>
                <a:gd name="T3" fmla="*/ 1 h 93"/>
                <a:gd name="T4" fmla="*/ 1 w 150"/>
                <a:gd name="T5" fmla="*/ 0 h 93"/>
                <a:gd name="T6" fmla="*/ 1 w 150"/>
                <a:gd name="T7" fmla="*/ 1 h 93"/>
                <a:gd name="T8" fmla="*/ 2 w 150"/>
                <a:gd name="T9" fmla="*/ 1 h 93"/>
                <a:gd name="T10" fmla="*/ 2 w 150"/>
                <a:gd name="T11" fmla="*/ 1 h 93"/>
                <a:gd name="T12" fmla="*/ 1 w 150"/>
                <a:gd name="T13" fmla="*/ 1 h 93"/>
                <a:gd name="T14" fmla="*/ 1 w 150"/>
                <a:gd name="T15" fmla="*/ 1 h 93"/>
                <a:gd name="T16" fmla="*/ 0 w 150"/>
                <a:gd name="T17" fmla="*/ 1 h 93"/>
                <a:gd name="T18" fmla="*/ 1 w 150"/>
                <a:gd name="T19" fmla="*/ 1 h 93"/>
                <a:gd name="T20" fmla="*/ 0 w 150"/>
                <a:gd name="T21" fmla="*/ 1 h 93"/>
                <a:gd name="T22" fmla="*/ 1 w 150"/>
                <a:gd name="T23" fmla="*/ 1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a:solidFill>
                <a:srgbClr val="000000"/>
              </a:solidFill>
              <a:round/>
              <a:headEnd/>
              <a:tailEnd/>
            </a:ln>
          </p:spPr>
          <p:txBody>
            <a:bodyPr/>
            <a:lstStyle/>
            <a:p>
              <a:endParaRPr lang="en-US"/>
            </a:p>
          </p:txBody>
        </p:sp>
        <p:sp>
          <p:nvSpPr>
            <p:cNvPr id="93223" name="Freeform 38"/>
            <p:cNvSpPr>
              <a:spLocks/>
            </p:cNvSpPr>
            <p:nvPr/>
          </p:nvSpPr>
          <p:spPr bwMode="auto">
            <a:xfrm>
              <a:off x="3220" y="1726"/>
              <a:ext cx="89" cy="89"/>
            </a:xfrm>
            <a:custGeom>
              <a:avLst/>
              <a:gdLst>
                <a:gd name="T0" fmla="*/ 1 w 120"/>
                <a:gd name="T1" fmla="*/ 0 h 125"/>
                <a:gd name="T2" fmla="*/ 1 w 120"/>
                <a:gd name="T3" fmla="*/ 1 h 125"/>
                <a:gd name="T4" fmla="*/ 1 w 120"/>
                <a:gd name="T5" fmla="*/ 1 h 125"/>
                <a:gd name="T6" fmla="*/ 1 w 120"/>
                <a:gd name="T7" fmla="*/ 1 h 125"/>
                <a:gd name="T8" fmla="*/ 1 w 120"/>
                <a:gd name="T9" fmla="*/ 1 h 125"/>
                <a:gd name="T10" fmla="*/ 1 w 120"/>
                <a:gd name="T11" fmla="*/ 1 h 125"/>
                <a:gd name="T12" fmla="*/ 1 w 120"/>
                <a:gd name="T13" fmla="*/ 1 h 125"/>
                <a:gd name="T14" fmla="*/ 1 w 120"/>
                <a:gd name="T15" fmla="*/ 1 h 125"/>
                <a:gd name="T16" fmla="*/ 1 w 120"/>
                <a:gd name="T17" fmla="*/ 1 h 125"/>
                <a:gd name="T18" fmla="*/ 1 w 120"/>
                <a:gd name="T19" fmla="*/ 1 h 125"/>
                <a:gd name="T20" fmla="*/ 1 w 120"/>
                <a:gd name="T21" fmla="*/ 1 h 125"/>
                <a:gd name="T22" fmla="*/ 1 w 120"/>
                <a:gd name="T23" fmla="*/ 1 h 125"/>
                <a:gd name="T24" fmla="*/ 1 w 120"/>
                <a:gd name="T25" fmla="*/ 1 h 125"/>
                <a:gd name="T26" fmla="*/ 1 w 120"/>
                <a:gd name="T27" fmla="*/ 1 h 125"/>
                <a:gd name="T28" fmla="*/ 0 w 120"/>
                <a:gd name="T29" fmla="*/ 1 h 125"/>
                <a:gd name="T30" fmla="*/ 0 w 120"/>
                <a:gd name="T31" fmla="*/ 1 h 125"/>
                <a:gd name="T32" fmla="*/ 1 w 120"/>
                <a:gd name="T33" fmla="*/ 1 h 125"/>
                <a:gd name="T34" fmla="*/ 1 w 120"/>
                <a:gd name="T35" fmla="*/ 0 h 125"/>
                <a:gd name="T36" fmla="*/ 1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a:solidFill>
                <a:srgbClr val="000000"/>
              </a:solidFill>
              <a:round/>
              <a:headEnd/>
              <a:tailEnd/>
            </a:ln>
          </p:spPr>
          <p:txBody>
            <a:bodyPr/>
            <a:lstStyle/>
            <a:p>
              <a:endParaRPr lang="en-US"/>
            </a:p>
          </p:txBody>
        </p:sp>
        <p:sp>
          <p:nvSpPr>
            <p:cNvPr id="93224" name="Freeform 39"/>
            <p:cNvSpPr>
              <a:spLocks/>
            </p:cNvSpPr>
            <p:nvPr/>
          </p:nvSpPr>
          <p:spPr bwMode="auto">
            <a:xfrm>
              <a:off x="3178" y="1088"/>
              <a:ext cx="53" cy="85"/>
            </a:xfrm>
            <a:custGeom>
              <a:avLst/>
              <a:gdLst>
                <a:gd name="T0" fmla="*/ 1 w 75"/>
                <a:gd name="T1" fmla="*/ 0 h 123"/>
                <a:gd name="T2" fmla="*/ 1 w 75"/>
                <a:gd name="T3" fmla="*/ 1 h 123"/>
                <a:gd name="T4" fmla="*/ 1 w 75"/>
                <a:gd name="T5" fmla="*/ 1 h 123"/>
                <a:gd name="T6" fmla="*/ 0 w 75"/>
                <a:gd name="T7" fmla="*/ 1 h 123"/>
                <a:gd name="T8" fmla="*/ 1 w 75"/>
                <a:gd name="T9" fmla="*/ 1 h 123"/>
                <a:gd name="T10" fmla="*/ 1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12700" cap="rnd">
              <a:solidFill>
                <a:srgbClr val="000000"/>
              </a:solidFill>
              <a:round/>
              <a:headEnd/>
              <a:tailEnd/>
            </a:ln>
          </p:spPr>
          <p:txBody>
            <a:bodyPr/>
            <a:lstStyle/>
            <a:p>
              <a:endParaRPr lang="en-US"/>
            </a:p>
          </p:txBody>
        </p:sp>
        <p:sp>
          <p:nvSpPr>
            <p:cNvPr id="93225" name="Freeform 40"/>
            <p:cNvSpPr>
              <a:spLocks/>
            </p:cNvSpPr>
            <p:nvPr/>
          </p:nvSpPr>
          <p:spPr bwMode="auto">
            <a:xfrm>
              <a:off x="3035" y="1204"/>
              <a:ext cx="68" cy="54"/>
            </a:xfrm>
            <a:custGeom>
              <a:avLst/>
              <a:gdLst>
                <a:gd name="T0" fmla="*/ 0 w 90"/>
                <a:gd name="T1" fmla="*/ 1 h 78"/>
                <a:gd name="T2" fmla="*/ 2 w 90"/>
                <a:gd name="T3" fmla="*/ 0 h 78"/>
                <a:gd name="T4" fmla="*/ 2 w 90"/>
                <a:gd name="T5" fmla="*/ 0 h 78"/>
                <a:gd name="T6" fmla="*/ 2 w 90"/>
                <a:gd name="T7" fmla="*/ 1 h 78"/>
                <a:gd name="T8" fmla="*/ 2 w 90"/>
                <a:gd name="T9" fmla="*/ 1 h 78"/>
                <a:gd name="T10" fmla="*/ 2 w 90"/>
                <a:gd name="T11" fmla="*/ 1 h 78"/>
                <a:gd name="T12" fmla="*/ 0 w 90"/>
                <a:gd name="T13" fmla="*/ 1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12700" cap="rnd">
              <a:solidFill>
                <a:srgbClr val="000000"/>
              </a:solidFill>
              <a:round/>
              <a:headEnd/>
              <a:tailEnd/>
            </a:ln>
          </p:spPr>
          <p:txBody>
            <a:bodyPr/>
            <a:lstStyle/>
            <a:p>
              <a:endParaRPr lang="en-US"/>
            </a:p>
          </p:txBody>
        </p:sp>
        <p:sp>
          <p:nvSpPr>
            <p:cNvPr id="93226" name="Freeform 41"/>
            <p:cNvSpPr>
              <a:spLocks/>
            </p:cNvSpPr>
            <p:nvPr/>
          </p:nvSpPr>
          <p:spPr bwMode="auto">
            <a:xfrm>
              <a:off x="2837" y="1088"/>
              <a:ext cx="69" cy="43"/>
            </a:xfrm>
            <a:custGeom>
              <a:avLst/>
              <a:gdLst>
                <a:gd name="T0" fmla="*/ 0 w 91"/>
                <a:gd name="T1" fmla="*/ 1 h 62"/>
                <a:gd name="T2" fmla="*/ 2 w 91"/>
                <a:gd name="T3" fmla="*/ 1 h 62"/>
                <a:gd name="T4" fmla="*/ 2 w 91"/>
                <a:gd name="T5" fmla="*/ 1 h 62"/>
                <a:gd name="T6" fmla="*/ 2 w 91"/>
                <a:gd name="T7" fmla="*/ 0 h 62"/>
                <a:gd name="T8" fmla="*/ 2 w 91"/>
                <a:gd name="T9" fmla="*/ 0 h 62"/>
                <a:gd name="T10" fmla="*/ 0 w 91"/>
                <a:gd name="T11" fmla="*/ 1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12700" cap="rnd">
              <a:solidFill>
                <a:srgbClr val="000000"/>
              </a:solidFill>
              <a:round/>
              <a:headEnd/>
              <a:tailEnd/>
            </a:ln>
          </p:spPr>
          <p:txBody>
            <a:bodyPr/>
            <a:lstStyle/>
            <a:p>
              <a:endParaRPr lang="en-US"/>
            </a:p>
          </p:txBody>
        </p:sp>
        <p:sp>
          <p:nvSpPr>
            <p:cNvPr id="93227" name="Freeform 42"/>
            <p:cNvSpPr>
              <a:spLocks/>
            </p:cNvSpPr>
            <p:nvPr/>
          </p:nvSpPr>
          <p:spPr bwMode="auto">
            <a:xfrm>
              <a:off x="3013" y="1130"/>
              <a:ext cx="66" cy="54"/>
            </a:xfrm>
            <a:custGeom>
              <a:avLst/>
              <a:gdLst>
                <a:gd name="T0" fmla="*/ 0 w 91"/>
                <a:gd name="T1" fmla="*/ 0 h 78"/>
                <a:gd name="T2" fmla="*/ 0 w 91"/>
                <a:gd name="T3" fmla="*/ 1 h 78"/>
                <a:gd name="T4" fmla="*/ 1 w 91"/>
                <a:gd name="T5" fmla="*/ 1 h 78"/>
                <a:gd name="T6" fmla="*/ 1 w 91"/>
                <a:gd name="T7" fmla="*/ 1 h 78"/>
                <a:gd name="T8" fmla="*/ 1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12700" cap="rnd">
              <a:solidFill>
                <a:srgbClr val="000000"/>
              </a:solidFill>
              <a:round/>
              <a:headEnd/>
              <a:tailEnd/>
            </a:ln>
          </p:spPr>
          <p:txBody>
            <a:bodyPr/>
            <a:lstStyle/>
            <a:p>
              <a:endParaRPr lang="en-US"/>
            </a:p>
          </p:txBody>
        </p:sp>
        <p:sp>
          <p:nvSpPr>
            <p:cNvPr id="93228" name="Freeform 43"/>
            <p:cNvSpPr>
              <a:spLocks/>
            </p:cNvSpPr>
            <p:nvPr/>
          </p:nvSpPr>
          <p:spPr bwMode="auto">
            <a:xfrm>
              <a:off x="3013" y="1408"/>
              <a:ext cx="66" cy="54"/>
            </a:xfrm>
            <a:custGeom>
              <a:avLst/>
              <a:gdLst>
                <a:gd name="T0" fmla="*/ 1 w 91"/>
                <a:gd name="T1" fmla="*/ 0 h 78"/>
                <a:gd name="T2" fmla="*/ 1 w 91"/>
                <a:gd name="T3" fmla="*/ 0 h 78"/>
                <a:gd name="T4" fmla="*/ 1 w 91"/>
                <a:gd name="T5" fmla="*/ 1 h 78"/>
                <a:gd name="T6" fmla="*/ 1 w 91"/>
                <a:gd name="T7" fmla="*/ 1 h 78"/>
                <a:gd name="T8" fmla="*/ 1 w 91"/>
                <a:gd name="T9" fmla="*/ 1 h 78"/>
                <a:gd name="T10" fmla="*/ 1 w 91"/>
                <a:gd name="T11" fmla="*/ 1 h 78"/>
                <a:gd name="T12" fmla="*/ 1 w 91"/>
                <a:gd name="T13" fmla="*/ 1 h 78"/>
                <a:gd name="T14" fmla="*/ 1 w 91"/>
                <a:gd name="T15" fmla="*/ 1 h 78"/>
                <a:gd name="T16" fmla="*/ 1 w 91"/>
                <a:gd name="T17" fmla="*/ 1 h 78"/>
                <a:gd name="T18" fmla="*/ 1 w 91"/>
                <a:gd name="T19" fmla="*/ 1 h 78"/>
                <a:gd name="T20" fmla="*/ 1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a:solidFill>
                <a:srgbClr val="000000"/>
              </a:solidFill>
              <a:round/>
              <a:headEnd/>
              <a:tailEnd/>
            </a:ln>
          </p:spPr>
          <p:txBody>
            <a:bodyPr/>
            <a:lstStyle/>
            <a:p>
              <a:endParaRPr lang="en-US"/>
            </a:p>
          </p:txBody>
        </p:sp>
        <p:sp>
          <p:nvSpPr>
            <p:cNvPr id="93229" name="Freeform 44"/>
            <p:cNvSpPr>
              <a:spLocks/>
            </p:cNvSpPr>
            <p:nvPr/>
          </p:nvSpPr>
          <p:spPr bwMode="auto">
            <a:xfrm>
              <a:off x="2969" y="1195"/>
              <a:ext cx="34" cy="63"/>
            </a:xfrm>
            <a:custGeom>
              <a:avLst/>
              <a:gdLst>
                <a:gd name="T0" fmla="*/ 0 w 46"/>
                <a:gd name="T1" fmla="*/ 1 h 93"/>
                <a:gd name="T2" fmla="*/ 1 w 46"/>
                <a:gd name="T3" fmla="*/ 0 h 93"/>
                <a:gd name="T4" fmla="*/ 1 w 46"/>
                <a:gd name="T5" fmla="*/ 1 h 93"/>
                <a:gd name="T6" fmla="*/ 0 w 46"/>
                <a:gd name="T7" fmla="*/ 1 h 93"/>
                <a:gd name="T8" fmla="*/ 0 w 46"/>
                <a:gd name="T9" fmla="*/ 1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12700" cap="rnd">
              <a:solidFill>
                <a:srgbClr val="000000"/>
              </a:solidFill>
              <a:round/>
              <a:headEnd/>
              <a:tailEnd/>
            </a:ln>
          </p:spPr>
          <p:txBody>
            <a:bodyPr/>
            <a:lstStyle/>
            <a:p>
              <a:endParaRPr lang="en-US"/>
            </a:p>
          </p:txBody>
        </p:sp>
        <p:sp>
          <p:nvSpPr>
            <p:cNvPr id="93230" name="Freeform 45"/>
            <p:cNvSpPr>
              <a:spLocks/>
            </p:cNvSpPr>
            <p:nvPr/>
          </p:nvSpPr>
          <p:spPr bwMode="auto">
            <a:xfrm>
              <a:off x="2937" y="1066"/>
              <a:ext cx="33" cy="22"/>
            </a:xfrm>
            <a:custGeom>
              <a:avLst/>
              <a:gdLst>
                <a:gd name="T0" fmla="*/ 0 w 46"/>
                <a:gd name="T1" fmla="*/ 1 h 32"/>
                <a:gd name="T2" fmla="*/ 0 w 46"/>
                <a:gd name="T3" fmla="*/ 1 h 32"/>
                <a:gd name="T4" fmla="*/ 1 w 46"/>
                <a:gd name="T5" fmla="*/ 1 h 32"/>
                <a:gd name="T6" fmla="*/ 1 w 46"/>
                <a:gd name="T7" fmla="*/ 0 h 32"/>
                <a:gd name="T8" fmla="*/ 1 w 46"/>
                <a:gd name="T9" fmla="*/ 1 h 32"/>
                <a:gd name="T10" fmla="*/ 1 w 46"/>
                <a:gd name="T11" fmla="*/ 1 h 32"/>
                <a:gd name="T12" fmla="*/ 0 w 46"/>
                <a:gd name="T13" fmla="*/ 1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12700" cap="rnd">
              <a:solidFill>
                <a:srgbClr val="000000"/>
              </a:solidFill>
              <a:round/>
              <a:headEnd/>
              <a:tailEnd/>
            </a:ln>
          </p:spPr>
          <p:txBody>
            <a:bodyPr/>
            <a:lstStyle/>
            <a:p>
              <a:endParaRPr lang="en-US"/>
            </a:p>
          </p:txBody>
        </p:sp>
        <p:sp>
          <p:nvSpPr>
            <p:cNvPr id="93231" name="Freeform 46"/>
            <p:cNvSpPr>
              <a:spLocks/>
            </p:cNvSpPr>
            <p:nvPr/>
          </p:nvSpPr>
          <p:spPr bwMode="auto">
            <a:xfrm>
              <a:off x="2435" y="1620"/>
              <a:ext cx="34" cy="44"/>
            </a:xfrm>
            <a:custGeom>
              <a:avLst/>
              <a:gdLst>
                <a:gd name="T0" fmla="*/ 0 w 45"/>
                <a:gd name="T1" fmla="*/ 0 h 62"/>
                <a:gd name="T2" fmla="*/ 2 w 45"/>
                <a:gd name="T3" fmla="*/ 1 h 62"/>
                <a:gd name="T4" fmla="*/ 2 w 45"/>
                <a:gd name="T5" fmla="*/ 1 h 62"/>
                <a:gd name="T6" fmla="*/ 2 w 45"/>
                <a:gd name="T7" fmla="*/ 1 h 62"/>
                <a:gd name="T8" fmla="*/ 0 w 45"/>
                <a:gd name="T9" fmla="*/ 1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12700" cap="rnd">
              <a:solidFill>
                <a:srgbClr val="000000"/>
              </a:solidFill>
              <a:round/>
              <a:headEnd/>
              <a:tailEnd/>
            </a:ln>
          </p:spPr>
          <p:txBody>
            <a:bodyPr/>
            <a:lstStyle/>
            <a:p>
              <a:endParaRPr lang="en-US"/>
            </a:p>
          </p:txBody>
        </p:sp>
        <p:sp>
          <p:nvSpPr>
            <p:cNvPr id="93232" name="Freeform 47"/>
            <p:cNvSpPr>
              <a:spLocks/>
            </p:cNvSpPr>
            <p:nvPr/>
          </p:nvSpPr>
          <p:spPr bwMode="auto">
            <a:xfrm>
              <a:off x="3013" y="1066"/>
              <a:ext cx="24" cy="44"/>
            </a:xfrm>
            <a:custGeom>
              <a:avLst/>
              <a:gdLst>
                <a:gd name="T0" fmla="*/ 0 w 32"/>
                <a:gd name="T1" fmla="*/ 1 h 62"/>
                <a:gd name="T2" fmla="*/ 2 w 32"/>
                <a:gd name="T3" fmla="*/ 1 h 62"/>
                <a:gd name="T4" fmla="*/ 2 w 32"/>
                <a:gd name="T5" fmla="*/ 1 h 62"/>
                <a:gd name="T6" fmla="*/ 2 w 32"/>
                <a:gd name="T7" fmla="*/ 0 h 62"/>
                <a:gd name="T8" fmla="*/ 0 w 32"/>
                <a:gd name="T9" fmla="*/ 1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12700" cap="rnd">
              <a:solidFill>
                <a:srgbClr val="000000"/>
              </a:solidFill>
              <a:round/>
              <a:headEnd/>
              <a:tailEnd/>
            </a:ln>
          </p:spPr>
          <p:txBody>
            <a:bodyPr/>
            <a:lstStyle/>
            <a:p>
              <a:endParaRPr lang="en-US"/>
            </a:p>
          </p:txBody>
        </p:sp>
        <p:sp>
          <p:nvSpPr>
            <p:cNvPr id="93233" name="Freeform 48"/>
            <p:cNvSpPr>
              <a:spLocks/>
            </p:cNvSpPr>
            <p:nvPr/>
          </p:nvSpPr>
          <p:spPr bwMode="auto">
            <a:xfrm>
              <a:off x="3035" y="1472"/>
              <a:ext cx="23" cy="22"/>
            </a:xfrm>
            <a:custGeom>
              <a:avLst/>
              <a:gdLst>
                <a:gd name="T0" fmla="*/ 2 w 30"/>
                <a:gd name="T1" fmla="*/ 0 h 32"/>
                <a:gd name="T2" fmla="*/ 0 w 30"/>
                <a:gd name="T3" fmla="*/ 1 h 32"/>
                <a:gd name="T4" fmla="*/ 0 w 30"/>
                <a:gd name="T5" fmla="*/ 1 h 32"/>
                <a:gd name="T6" fmla="*/ 2 w 30"/>
                <a:gd name="T7" fmla="*/ 0 h 32"/>
                <a:gd name="T8" fmla="*/ 2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12700" cap="rnd">
              <a:solidFill>
                <a:srgbClr val="000000"/>
              </a:solidFill>
              <a:round/>
              <a:headEnd/>
              <a:tailEnd/>
            </a:ln>
          </p:spPr>
          <p:txBody>
            <a:bodyPr/>
            <a:lstStyle/>
            <a:p>
              <a:endParaRPr lang="en-US"/>
            </a:p>
          </p:txBody>
        </p:sp>
        <p:sp>
          <p:nvSpPr>
            <p:cNvPr id="93234" name="Freeform 49"/>
            <p:cNvSpPr>
              <a:spLocks/>
            </p:cNvSpPr>
            <p:nvPr/>
          </p:nvSpPr>
          <p:spPr bwMode="auto">
            <a:xfrm>
              <a:off x="3199" y="1791"/>
              <a:ext cx="12" cy="24"/>
            </a:xfrm>
            <a:custGeom>
              <a:avLst/>
              <a:gdLst>
                <a:gd name="T0" fmla="*/ 0 w 17"/>
                <a:gd name="T1" fmla="*/ 0 h 32"/>
                <a:gd name="T2" fmla="*/ 1 w 17"/>
                <a:gd name="T3" fmla="*/ 2 h 32"/>
                <a:gd name="T4" fmla="*/ 1 w 17"/>
                <a:gd name="T5" fmla="*/ 2 h 32"/>
                <a:gd name="T6" fmla="*/ 0 w 17"/>
                <a:gd name="T7" fmla="*/ 2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12700" cap="rnd">
              <a:solidFill>
                <a:srgbClr val="000000"/>
              </a:solidFill>
              <a:round/>
              <a:headEnd/>
              <a:tailEnd/>
            </a:ln>
          </p:spPr>
          <p:txBody>
            <a:bodyPr/>
            <a:lstStyle/>
            <a:p>
              <a:endParaRPr lang="en-US"/>
            </a:p>
          </p:txBody>
        </p:sp>
        <p:sp>
          <p:nvSpPr>
            <p:cNvPr id="93235" name="Freeform 50"/>
            <p:cNvSpPr>
              <a:spLocks/>
            </p:cNvSpPr>
            <p:nvPr/>
          </p:nvSpPr>
          <p:spPr bwMode="auto">
            <a:xfrm>
              <a:off x="3199" y="1386"/>
              <a:ext cx="22" cy="32"/>
            </a:xfrm>
            <a:custGeom>
              <a:avLst/>
              <a:gdLst>
                <a:gd name="T0" fmla="*/ 1 w 31"/>
                <a:gd name="T1" fmla="*/ 0 h 47"/>
                <a:gd name="T2" fmla="*/ 0 w 31"/>
                <a:gd name="T3" fmla="*/ 1 h 47"/>
                <a:gd name="T4" fmla="*/ 0 w 31"/>
                <a:gd name="T5" fmla="*/ 1 h 47"/>
                <a:gd name="T6" fmla="*/ 1 w 31"/>
                <a:gd name="T7" fmla="*/ 1 h 47"/>
                <a:gd name="T8" fmla="*/ 1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en-US"/>
            </a:p>
          </p:txBody>
        </p:sp>
        <p:sp>
          <p:nvSpPr>
            <p:cNvPr id="93236" name="Freeform 51"/>
            <p:cNvSpPr>
              <a:spLocks/>
            </p:cNvSpPr>
            <p:nvPr/>
          </p:nvSpPr>
          <p:spPr bwMode="auto">
            <a:xfrm>
              <a:off x="3178" y="2410"/>
              <a:ext cx="53" cy="54"/>
            </a:xfrm>
            <a:custGeom>
              <a:avLst/>
              <a:gdLst>
                <a:gd name="T0" fmla="*/ 1 w 75"/>
                <a:gd name="T1" fmla="*/ 0 h 78"/>
                <a:gd name="T2" fmla="*/ 1 w 75"/>
                <a:gd name="T3" fmla="*/ 1 h 78"/>
                <a:gd name="T4" fmla="*/ 0 w 75"/>
                <a:gd name="T5" fmla="*/ 1 h 78"/>
                <a:gd name="T6" fmla="*/ 0 w 75"/>
                <a:gd name="T7" fmla="*/ 1 h 78"/>
                <a:gd name="T8" fmla="*/ 1 w 75"/>
                <a:gd name="T9" fmla="*/ 1 h 78"/>
                <a:gd name="T10" fmla="*/ 1 w 75"/>
                <a:gd name="T11" fmla="*/ 1 h 78"/>
                <a:gd name="T12" fmla="*/ 1 w 75"/>
                <a:gd name="T13" fmla="*/ 1 h 78"/>
                <a:gd name="T14" fmla="*/ 1 w 75"/>
                <a:gd name="T15" fmla="*/ 1 h 78"/>
                <a:gd name="T16" fmla="*/ 1 w 75"/>
                <a:gd name="T17" fmla="*/ 1 h 78"/>
                <a:gd name="T18" fmla="*/ 1 w 75"/>
                <a:gd name="T19" fmla="*/ 1 h 78"/>
                <a:gd name="T20" fmla="*/ 1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37" name="Freeform 52"/>
            <p:cNvSpPr>
              <a:spLocks/>
            </p:cNvSpPr>
            <p:nvPr/>
          </p:nvSpPr>
          <p:spPr bwMode="auto">
            <a:xfrm>
              <a:off x="2894" y="2315"/>
              <a:ext cx="164" cy="235"/>
            </a:xfrm>
            <a:custGeom>
              <a:avLst/>
              <a:gdLst>
                <a:gd name="T0" fmla="*/ 1 w 224"/>
                <a:gd name="T1" fmla="*/ 1 h 339"/>
                <a:gd name="T2" fmla="*/ 0 w 224"/>
                <a:gd name="T3" fmla="*/ 1 h 339"/>
                <a:gd name="T4" fmla="*/ 1 w 224"/>
                <a:gd name="T5" fmla="*/ 1 h 339"/>
                <a:gd name="T6" fmla="*/ 1 w 224"/>
                <a:gd name="T7" fmla="*/ 1 h 339"/>
                <a:gd name="T8" fmla="*/ 1 w 224"/>
                <a:gd name="T9" fmla="*/ 1 h 339"/>
                <a:gd name="T10" fmla="*/ 1 w 224"/>
                <a:gd name="T11" fmla="*/ 1 h 339"/>
                <a:gd name="T12" fmla="*/ 1 w 224"/>
                <a:gd name="T13" fmla="*/ 1 h 339"/>
                <a:gd name="T14" fmla="*/ 1 w 224"/>
                <a:gd name="T15" fmla="*/ 1 h 339"/>
                <a:gd name="T16" fmla="*/ 2 w 224"/>
                <a:gd name="T17" fmla="*/ 2 h 339"/>
                <a:gd name="T18" fmla="*/ 2 w 224"/>
                <a:gd name="T19" fmla="*/ 2 h 339"/>
                <a:gd name="T20" fmla="*/ 2 w 224"/>
                <a:gd name="T21" fmla="*/ 1 h 339"/>
                <a:gd name="T22" fmla="*/ 2 w 224"/>
                <a:gd name="T23" fmla="*/ 1 h 339"/>
                <a:gd name="T24" fmla="*/ 2 w 224"/>
                <a:gd name="T25" fmla="*/ 1 h 339"/>
                <a:gd name="T26" fmla="*/ 2 w 224"/>
                <a:gd name="T27" fmla="*/ 1 h 339"/>
                <a:gd name="T28" fmla="*/ 2 w 224"/>
                <a:gd name="T29" fmla="*/ 1 h 339"/>
                <a:gd name="T30" fmla="*/ 2 w 224"/>
                <a:gd name="T31" fmla="*/ 1 h 339"/>
                <a:gd name="T32" fmla="*/ 2 w 224"/>
                <a:gd name="T33" fmla="*/ 1 h 339"/>
                <a:gd name="T34" fmla="*/ 2 w 224"/>
                <a:gd name="T35" fmla="*/ 1 h 339"/>
                <a:gd name="T36" fmla="*/ 3 w 224"/>
                <a:gd name="T37" fmla="*/ 1 h 339"/>
                <a:gd name="T38" fmla="*/ 3 w 224"/>
                <a:gd name="T39" fmla="*/ 1 h 339"/>
                <a:gd name="T40" fmla="*/ 3 w 224"/>
                <a:gd name="T41" fmla="*/ 1 h 339"/>
                <a:gd name="T42" fmla="*/ 3 w 224"/>
                <a:gd name="T43" fmla="*/ 1 h 339"/>
                <a:gd name="T44" fmla="*/ 2 w 224"/>
                <a:gd name="T45" fmla="*/ 1 h 339"/>
                <a:gd name="T46" fmla="*/ 1 w 224"/>
                <a:gd name="T47" fmla="*/ 1 h 339"/>
                <a:gd name="T48" fmla="*/ 1 w 224"/>
                <a:gd name="T49" fmla="*/ 1 h 339"/>
                <a:gd name="T50" fmla="*/ 1 w 224"/>
                <a:gd name="T51" fmla="*/ 1 h 339"/>
                <a:gd name="T52" fmla="*/ 1 w 224"/>
                <a:gd name="T53" fmla="*/ 1 h 339"/>
                <a:gd name="T54" fmla="*/ 2 w 224"/>
                <a:gd name="T55" fmla="*/ 1 h 339"/>
                <a:gd name="T56" fmla="*/ 2 w 224"/>
                <a:gd name="T57" fmla="*/ 0 h 339"/>
                <a:gd name="T58" fmla="*/ 1 w 224"/>
                <a:gd name="T59" fmla="*/ 0 h 339"/>
                <a:gd name="T60" fmla="*/ 1 w 224"/>
                <a:gd name="T61" fmla="*/ 1 h 339"/>
                <a:gd name="T62" fmla="*/ 1 w 224"/>
                <a:gd name="T63" fmla="*/ 1 h 339"/>
                <a:gd name="T64" fmla="*/ 1 w 224"/>
                <a:gd name="T65" fmla="*/ 1 h 339"/>
                <a:gd name="T66" fmla="*/ 1 w 224"/>
                <a:gd name="T67" fmla="*/ 1 h 339"/>
                <a:gd name="T68" fmla="*/ 1 w 224"/>
                <a:gd name="T69" fmla="*/ 1 h 339"/>
                <a:gd name="T70" fmla="*/ 1 w 224"/>
                <a:gd name="T71" fmla="*/ 1 h 339"/>
                <a:gd name="T72" fmla="*/ 1 w 224"/>
                <a:gd name="T73" fmla="*/ 1 h 339"/>
                <a:gd name="T74" fmla="*/ 1 w 224"/>
                <a:gd name="T75" fmla="*/ 1 h 339"/>
                <a:gd name="T76" fmla="*/ 1 w 224"/>
                <a:gd name="T77" fmla="*/ 1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a:solidFill>
                <a:srgbClr val="000000"/>
              </a:solidFill>
              <a:round/>
              <a:headEnd/>
              <a:tailEnd/>
            </a:ln>
          </p:spPr>
          <p:txBody>
            <a:bodyPr/>
            <a:lstStyle/>
            <a:p>
              <a:endParaRPr lang="en-US"/>
            </a:p>
          </p:txBody>
        </p:sp>
        <p:sp>
          <p:nvSpPr>
            <p:cNvPr id="93238" name="Freeform 53"/>
            <p:cNvSpPr>
              <a:spLocks/>
            </p:cNvSpPr>
            <p:nvPr/>
          </p:nvSpPr>
          <p:spPr bwMode="auto">
            <a:xfrm>
              <a:off x="2969" y="2315"/>
              <a:ext cx="187" cy="159"/>
            </a:xfrm>
            <a:custGeom>
              <a:avLst/>
              <a:gdLst>
                <a:gd name="T0" fmla="*/ 3 w 255"/>
                <a:gd name="T1" fmla="*/ 1 h 231"/>
                <a:gd name="T2" fmla="*/ 2 w 255"/>
                <a:gd name="T3" fmla="*/ 1 h 231"/>
                <a:gd name="T4" fmla="*/ 2 w 255"/>
                <a:gd name="T5" fmla="*/ 1 h 231"/>
                <a:gd name="T6" fmla="*/ 1 w 255"/>
                <a:gd name="T7" fmla="*/ 1 h 231"/>
                <a:gd name="T8" fmla="*/ 1 w 255"/>
                <a:gd name="T9" fmla="*/ 1 h 231"/>
                <a:gd name="T10" fmla="*/ 1 w 255"/>
                <a:gd name="T11" fmla="*/ 1 h 231"/>
                <a:gd name="T12" fmla="*/ 1 w 255"/>
                <a:gd name="T13" fmla="*/ 0 h 231"/>
                <a:gd name="T14" fmla="*/ 1 w 255"/>
                <a:gd name="T15" fmla="*/ 1 h 231"/>
                <a:gd name="T16" fmla="*/ 1 w 255"/>
                <a:gd name="T17" fmla="*/ 1 h 231"/>
                <a:gd name="T18" fmla="*/ 1 w 255"/>
                <a:gd name="T19" fmla="*/ 1 h 231"/>
                <a:gd name="T20" fmla="*/ 1 w 255"/>
                <a:gd name="T21" fmla="*/ 1 h 231"/>
                <a:gd name="T22" fmla="*/ 1 w 255"/>
                <a:gd name="T23" fmla="*/ 1 h 231"/>
                <a:gd name="T24" fmla="*/ 1 w 255"/>
                <a:gd name="T25" fmla="*/ 1 h 231"/>
                <a:gd name="T26" fmla="*/ 1 w 255"/>
                <a:gd name="T27" fmla="*/ 1 h 231"/>
                <a:gd name="T28" fmla="*/ 1 w 255"/>
                <a:gd name="T29" fmla="*/ 1 h 231"/>
                <a:gd name="T30" fmla="*/ 1 w 255"/>
                <a:gd name="T31" fmla="*/ 1 h 231"/>
                <a:gd name="T32" fmla="*/ 0 w 255"/>
                <a:gd name="T33" fmla="*/ 1 h 231"/>
                <a:gd name="T34" fmla="*/ 1 w 255"/>
                <a:gd name="T35" fmla="*/ 1 h 231"/>
                <a:gd name="T36" fmla="*/ 1 w 255"/>
                <a:gd name="T37" fmla="*/ 1 h 231"/>
                <a:gd name="T38" fmla="*/ 1 w 255"/>
                <a:gd name="T39" fmla="*/ 1 h 231"/>
                <a:gd name="T40" fmla="*/ 1 w 255"/>
                <a:gd name="T41" fmla="*/ 1 h 231"/>
                <a:gd name="T42" fmla="*/ 1 w 255"/>
                <a:gd name="T43" fmla="*/ 1 h 231"/>
                <a:gd name="T44" fmla="*/ 1 w 255"/>
                <a:gd name="T45" fmla="*/ 1 h 231"/>
                <a:gd name="T46" fmla="*/ 1 w 255"/>
                <a:gd name="T47" fmla="*/ 1 h 231"/>
                <a:gd name="T48" fmla="*/ 2 w 255"/>
                <a:gd name="T49" fmla="*/ 1 h 231"/>
                <a:gd name="T50" fmla="*/ 2 w 255"/>
                <a:gd name="T51" fmla="*/ 1 h 231"/>
                <a:gd name="T52" fmla="*/ 2 w 255"/>
                <a:gd name="T53" fmla="*/ 1 h 231"/>
                <a:gd name="T54" fmla="*/ 2 w 255"/>
                <a:gd name="T55" fmla="*/ 1 h 231"/>
                <a:gd name="T56" fmla="*/ 3 w 255"/>
                <a:gd name="T57" fmla="*/ 1 h 231"/>
                <a:gd name="T58" fmla="*/ 3 w 255"/>
                <a:gd name="T59" fmla="*/ 1 h 231"/>
                <a:gd name="T60" fmla="*/ 3 w 255"/>
                <a:gd name="T61" fmla="*/ 1 h 231"/>
                <a:gd name="T62" fmla="*/ 3 w 255"/>
                <a:gd name="T63" fmla="*/ 1 h 231"/>
                <a:gd name="T64" fmla="*/ 3 w 255"/>
                <a:gd name="T65" fmla="*/ 1 h 231"/>
                <a:gd name="T66" fmla="*/ 3 w 255"/>
                <a:gd name="T67" fmla="*/ 1 h 231"/>
                <a:gd name="T68" fmla="*/ 3 w 255"/>
                <a:gd name="T69" fmla="*/ 1 h 231"/>
                <a:gd name="T70" fmla="*/ 3 w 255"/>
                <a:gd name="T71" fmla="*/ 1 h 231"/>
                <a:gd name="T72" fmla="*/ 3 w 255"/>
                <a:gd name="T73" fmla="*/ 1 h 231"/>
                <a:gd name="T74" fmla="*/ 3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a:solidFill>
                <a:srgbClr val="000000"/>
              </a:solidFill>
              <a:round/>
              <a:headEnd/>
              <a:tailEnd/>
            </a:ln>
          </p:spPr>
          <p:txBody>
            <a:bodyPr/>
            <a:lstStyle/>
            <a:p>
              <a:endParaRPr lang="en-US"/>
            </a:p>
          </p:txBody>
        </p:sp>
        <p:sp>
          <p:nvSpPr>
            <p:cNvPr id="93239" name="Freeform 54"/>
            <p:cNvSpPr>
              <a:spLocks/>
            </p:cNvSpPr>
            <p:nvPr/>
          </p:nvSpPr>
          <p:spPr bwMode="auto">
            <a:xfrm>
              <a:off x="3133" y="2379"/>
              <a:ext cx="67" cy="95"/>
            </a:xfrm>
            <a:custGeom>
              <a:avLst/>
              <a:gdLst>
                <a:gd name="T0" fmla="*/ 1 w 91"/>
                <a:gd name="T1" fmla="*/ 1 h 139"/>
                <a:gd name="T2" fmla="*/ 1 w 91"/>
                <a:gd name="T3" fmla="*/ 0 h 139"/>
                <a:gd name="T4" fmla="*/ 1 w 91"/>
                <a:gd name="T5" fmla="*/ 0 h 139"/>
                <a:gd name="T6" fmla="*/ 0 w 91"/>
                <a:gd name="T7" fmla="*/ 1 h 139"/>
                <a:gd name="T8" fmla="*/ 1 w 91"/>
                <a:gd name="T9" fmla="*/ 1 h 139"/>
                <a:gd name="T10" fmla="*/ 0 w 91"/>
                <a:gd name="T11" fmla="*/ 1 h 139"/>
                <a:gd name="T12" fmla="*/ 1 w 91"/>
                <a:gd name="T13" fmla="*/ 1 h 139"/>
                <a:gd name="T14" fmla="*/ 1 w 91"/>
                <a:gd name="T15" fmla="*/ 1 h 139"/>
                <a:gd name="T16" fmla="*/ 1 w 91"/>
                <a:gd name="T17" fmla="*/ 1 h 139"/>
                <a:gd name="T18" fmla="*/ 1 w 91"/>
                <a:gd name="T19" fmla="*/ 1 h 139"/>
                <a:gd name="T20" fmla="*/ 1 w 91"/>
                <a:gd name="T21" fmla="*/ 1 h 139"/>
                <a:gd name="T22" fmla="*/ 1 w 91"/>
                <a:gd name="T23" fmla="*/ 1 h 139"/>
                <a:gd name="T24" fmla="*/ 1 w 91"/>
                <a:gd name="T25" fmla="*/ 1 h 139"/>
                <a:gd name="T26" fmla="*/ 1 w 91"/>
                <a:gd name="T27" fmla="*/ 1 h 139"/>
                <a:gd name="T28" fmla="*/ 1 w 91"/>
                <a:gd name="T29" fmla="*/ 1 h 139"/>
                <a:gd name="T30" fmla="*/ 1 w 91"/>
                <a:gd name="T31" fmla="*/ 1 h 139"/>
                <a:gd name="T32" fmla="*/ 1 w 91"/>
                <a:gd name="T33" fmla="*/ 1 h 139"/>
                <a:gd name="T34" fmla="*/ 1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40" name="Freeform 55"/>
            <p:cNvSpPr>
              <a:spLocks/>
            </p:cNvSpPr>
            <p:nvPr/>
          </p:nvSpPr>
          <p:spPr bwMode="auto">
            <a:xfrm>
              <a:off x="2837" y="2358"/>
              <a:ext cx="89" cy="32"/>
            </a:xfrm>
            <a:custGeom>
              <a:avLst/>
              <a:gdLst>
                <a:gd name="T0" fmla="*/ 1 w 120"/>
                <a:gd name="T1" fmla="*/ 1 h 47"/>
                <a:gd name="T2" fmla="*/ 1 w 120"/>
                <a:gd name="T3" fmla="*/ 1 h 47"/>
                <a:gd name="T4" fmla="*/ 1 w 120"/>
                <a:gd name="T5" fmla="*/ 1 h 47"/>
                <a:gd name="T6" fmla="*/ 1 w 120"/>
                <a:gd name="T7" fmla="*/ 1 h 47"/>
                <a:gd name="T8" fmla="*/ 1 w 120"/>
                <a:gd name="T9" fmla="*/ 1 h 47"/>
                <a:gd name="T10" fmla="*/ 1 w 120"/>
                <a:gd name="T11" fmla="*/ 0 h 47"/>
                <a:gd name="T12" fmla="*/ 1 w 120"/>
                <a:gd name="T13" fmla="*/ 0 h 47"/>
                <a:gd name="T14" fmla="*/ 1 w 120"/>
                <a:gd name="T15" fmla="*/ 0 h 47"/>
                <a:gd name="T16" fmla="*/ 1 w 120"/>
                <a:gd name="T17" fmla="*/ 0 h 47"/>
                <a:gd name="T18" fmla="*/ 1 w 120"/>
                <a:gd name="T19" fmla="*/ 0 h 47"/>
                <a:gd name="T20" fmla="*/ 0 w 120"/>
                <a:gd name="T21" fmla="*/ 1 h 47"/>
                <a:gd name="T22" fmla="*/ 1 w 120"/>
                <a:gd name="T23" fmla="*/ 1 h 47"/>
                <a:gd name="T24" fmla="*/ 1 w 120"/>
                <a:gd name="T25" fmla="*/ 1 h 47"/>
                <a:gd name="T26" fmla="*/ 1 w 120"/>
                <a:gd name="T27" fmla="*/ 1 h 47"/>
                <a:gd name="T28" fmla="*/ 1 w 120"/>
                <a:gd name="T29" fmla="*/ 1 h 47"/>
                <a:gd name="T30" fmla="*/ 1 w 120"/>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a:solidFill>
                <a:srgbClr val="000000"/>
              </a:solidFill>
              <a:round/>
              <a:headEnd/>
              <a:tailEnd/>
            </a:ln>
          </p:spPr>
          <p:txBody>
            <a:bodyPr/>
            <a:lstStyle/>
            <a:p>
              <a:endParaRPr lang="en-US"/>
            </a:p>
          </p:txBody>
        </p:sp>
        <p:sp>
          <p:nvSpPr>
            <p:cNvPr id="93241" name="Line 56"/>
            <p:cNvSpPr>
              <a:spLocks noChangeShapeType="1"/>
            </p:cNvSpPr>
            <p:nvPr/>
          </p:nvSpPr>
          <p:spPr bwMode="auto">
            <a:xfrm>
              <a:off x="3133" y="2315"/>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242" name="Line 57"/>
            <p:cNvSpPr>
              <a:spLocks noChangeShapeType="1"/>
            </p:cNvSpPr>
            <p:nvPr/>
          </p:nvSpPr>
          <p:spPr bwMode="auto">
            <a:xfrm>
              <a:off x="3112" y="226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243" name="Line 58"/>
            <p:cNvSpPr>
              <a:spLocks noChangeShapeType="1"/>
            </p:cNvSpPr>
            <p:nvPr/>
          </p:nvSpPr>
          <p:spPr bwMode="auto">
            <a:xfrm>
              <a:off x="3112" y="2229"/>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244" name="Freeform 59"/>
            <p:cNvSpPr>
              <a:spLocks/>
            </p:cNvSpPr>
            <p:nvPr/>
          </p:nvSpPr>
          <p:spPr bwMode="auto">
            <a:xfrm>
              <a:off x="3003" y="2219"/>
              <a:ext cx="44" cy="32"/>
            </a:xfrm>
            <a:custGeom>
              <a:avLst/>
              <a:gdLst>
                <a:gd name="T0" fmla="*/ 0 w 60"/>
                <a:gd name="T1" fmla="*/ 0 h 47"/>
                <a:gd name="T2" fmla="*/ 0 w 60"/>
                <a:gd name="T3" fmla="*/ 1 h 47"/>
                <a:gd name="T4" fmla="*/ 0 w 60"/>
                <a:gd name="T5" fmla="*/ 1 h 47"/>
                <a:gd name="T6" fmla="*/ 1 w 60"/>
                <a:gd name="T7" fmla="*/ 1 h 47"/>
                <a:gd name="T8" fmla="*/ 1 w 60"/>
                <a:gd name="T9" fmla="*/ 1 h 47"/>
                <a:gd name="T10" fmla="*/ 1 w 60"/>
                <a:gd name="T11" fmla="*/ 1 h 47"/>
                <a:gd name="T12" fmla="*/ 1 w 60"/>
                <a:gd name="T13" fmla="*/ 1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a:solidFill>
                <a:srgbClr val="000000"/>
              </a:solidFill>
              <a:round/>
              <a:headEnd/>
              <a:tailEnd/>
            </a:ln>
          </p:spPr>
          <p:txBody>
            <a:bodyPr/>
            <a:lstStyle/>
            <a:p>
              <a:endParaRPr lang="en-US"/>
            </a:p>
          </p:txBody>
        </p:sp>
        <p:sp>
          <p:nvSpPr>
            <p:cNvPr id="93245" name="Freeform 60"/>
            <p:cNvSpPr>
              <a:spLocks/>
            </p:cNvSpPr>
            <p:nvPr/>
          </p:nvSpPr>
          <p:spPr bwMode="auto">
            <a:xfrm>
              <a:off x="3133" y="2336"/>
              <a:ext cx="12" cy="12"/>
            </a:xfrm>
            <a:custGeom>
              <a:avLst/>
              <a:gdLst>
                <a:gd name="T0" fmla="*/ 0 w 17"/>
                <a:gd name="T1" fmla="*/ 1 h 17"/>
                <a:gd name="T2" fmla="*/ 1 w 17"/>
                <a:gd name="T3" fmla="*/ 1 h 17"/>
                <a:gd name="T4" fmla="*/ 1 w 17"/>
                <a:gd name="T5" fmla="*/ 0 h 17"/>
                <a:gd name="T6" fmla="*/ 0 w 17"/>
                <a:gd name="T7" fmla="*/ 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93246" name="Freeform 61"/>
            <p:cNvSpPr>
              <a:spLocks/>
            </p:cNvSpPr>
            <p:nvPr/>
          </p:nvSpPr>
          <p:spPr bwMode="auto">
            <a:xfrm>
              <a:off x="3056" y="2229"/>
              <a:ext cx="14" cy="11"/>
            </a:xfrm>
            <a:custGeom>
              <a:avLst/>
              <a:gdLst>
                <a:gd name="T0" fmla="*/ 2 w 17"/>
                <a:gd name="T1" fmla="*/ 0 h 17"/>
                <a:gd name="T2" fmla="*/ 0 w 17"/>
                <a:gd name="T3" fmla="*/ 0 h 17"/>
                <a:gd name="T4" fmla="*/ 0 w 17"/>
                <a:gd name="T5" fmla="*/ 1 h 17"/>
                <a:gd name="T6" fmla="*/ 2 w 17"/>
                <a:gd name="T7" fmla="*/ 1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sp>
          <p:nvSpPr>
            <p:cNvPr id="93247" name="Freeform 62"/>
            <p:cNvSpPr>
              <a:spLocks/>
            </p:cNvSpPr>
            <p:nvPr/>
          </p:nvSpPr>
          <p:spPr bwMode="auto">
            <a:xfrm>
              <a:off x="3133" y="2282"/>
              <a:ext cx="12" cy="12"/>
            </a:xfrm>
            <a:custGeom>
              <a:avLst/>
              <a:gdLst>
                <a:gd name="T0" fmla="*/ 0 w 17"/>
                <a:gd name="T1" fmla="*/ 0 h 17"/>
                <a:gd name="T2" fmla="*/ 1 w 17"/>
                <a:gd name="T3" fmla="*/ 1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en-US"/>
            </a:p>
          </p:txBody>
        </p:sp>
        <p:sp>
          <p:nvSpPr>
            <p:cNvPr id="93248" name="Line 63"/>
            <p:cNvSpPr>
              <a:spLocks noChangeShapeType="1"/>
            </p:cNvSpPr>
            <p:nvPr/>
          </p:nvSpPr>
          <p:spPr bwMode="auto">
            <a:xfrm flipH="1">
              <a:off x="3123" y="2282"/>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249" name="Line 64"/>
            <p:cNvSpPr>
              <a:spLocks noChangeShapeType="1"/>
            </p:cNvSpPr>
            <p:nvPr/>
          </p:nvSpPr>
          <p:spPr bwMode="auto">
            <a:xfrm>
              <a:off x="3123" y="2272"/>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250" name="Freeform 65"/>
            <p:cNvSpPr>
              <a:spLocks/>
            </p:cNvSpPr>
            <p:nvPr/>
          </p:nvSpPr>
          <p:spPr bwMode="auto">
            <a:xfrm>
              <a:off x="3102" y="2240"/>
              <a:ext cx="11" cy="13"/>
            </a:xfrm>
            <a:custGeom>
              <a:avLst/>
              <a:gdLst>
                <a:gd name="T0" fmla="*/ 0 w 17"/>
                <a:gd name="T1" fmla="*/ 0 h 17"/>
                <a:gd name="T2" fmla="*/ 1 w 17"/>
                <a:gd name="T3" fmla="*/ 2 h 17"/>
                <a:gd name="T4" fmla="*/ 0 w 17"/>
                <a:gd name="T5" fmla="*/ 2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en-US"/>
            </a:p>
          </p:txBody>
        </p:sp>
        <p:sp>
          <p:nvSpPr>
            <p:cNvPr id="93251" name="Line 66"/>
            <p:cNvSpPr>
              <a:spLocks noChangeShapeType="1"/>
            </p:cNvSpPr>
            <p:nvPr/>
          </p:nvSpPr>
          <p:spPr bwMode="auto">
            <a:xfrm>
              <a:off x="3079" y="2240"/>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252" name="Freeform 67"/>
            <p:cNvSpPr>
              <a:spLocks/>
            </p:cNvSpPr>
            <p:nvPr/>
          </p:nvSpPr>
          <p:spPr bwMode="auto">
            <a:xfrm>
              <a:off x="3112" y="2251"/>
              <a:ext cx="12" cy="11"/>
            </a:xfrm>
            <a:custGeom>
              <a:avLst/>
              <a:gdLst>
                <a:gd name="T0" fmla="*/ 0 w 17"/>
                <a:gd name="T1" fmla="*/ 0 h 17"/>
                <a:gd name="T2" fmla="*/ 1 w 17"/>
                <a:gd name="T3" fmla="*/ 0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12700" cap="rnd">
              <a:solidFill>
                <a:srgbClr val="000000"/>
              </a:solidFill>
              <a:round/>
              <a:headEnd/>
              <a:tailEnd/>
            </a:ln>
          </p:spPr>
          <p:txBody>
            <a:bodyPr/>
            <a:lstStyle/>
            <a:p>
              <a:endParaRPr lang="en-US"/>
            </a:p>
          </p:txBody>
        </p:sp>
        <p:sp>
          <p:nvSpPr>
            <p:cNvPr id="93253" name="Freeform 68"/>
            <p:cNvSpPr>
              <a:spLocks/>
            </p:cNvSpPr>
            <p:nvPr/>
          </p:nvSpPr>
          <p:spPr bwMode="auto">
            <a:xfrm>
              <a:off x="3231" y="3254"/>
              <a:ext cx="22" cy="22"/>
            </a:xfrm>
            <a:custGeom>
              <a:avLst/>
              <a:gdLst>
                <a:gd name="T0" fmla="*/ 1 w 31"/>
                <a:gd name="T1" fmla="*/ 0 h 32"/>
                <a:gd name="T2" fmla="*/ 0 w 31"/>
                <a:gd name="T3" fmla="*/ 1 h 32"/>
                <a:gd name="T4" fmla="*/ 1 w 31"/>
                <a:gd name="T5" fmla="*/ 1 h 32"/>
                <a:gd name="T6" fmla="*/ 1 w 31"/>
                <a:gd name="T7" fmla="*/ 1 h 32"/>
                <a:gd name="T8" fmla="*/ 1 w 31"/>
                <a:gd name="T9" fmla="*/ 1 h 32"/>
                <a:gd name="T10" fmla="*/ 1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54" name="Freeform 69"/>
            <p:cNvSpPr>
              <a:spLocks/>
            </p:cNvSpPr>
            <p:nvPr/>
          </p:nvSpPr>
          <p:spPr bwMode="auto">
            <a:xfrm>
              <a:off x="3220" y="3254"/>
              <a:ext cx="13" cy="11"/>
            </a:xfrm>
            <a:custGeom>
              <a:avLst/>
              <a:gdLst>
                <a:gd name="T0" fmla="*/ 1 w 18"/>
                <a:gd name="T1" fmla="*/ 0 h 17"/>
                <a:gd name="T2" fmla="*/ 0 w 18"/>
                <a:gd name="T3" fmla="*/ 0 h 17"/>
                <a:gd name="T4" fmla="*/ 0 w 18"/>
                <a:gd name="T5" fmla="*/ 1 h 17"/>
                <a:gd name="T6" fmla="*/ 1 w 18"/>
                <a:gd name="T7" fmla="*/ 1 h 17"/>
                <a:gd name="T8" fmla="*/ 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55" name="Freeform 70"/>
            <p:cNvSpPr>
              <a:spLocks/>
            </p:cNvSpPr>
            <p:nvPr/>
          </p:nvSpPr>
          <p:spPr bwMode="auto">
            <a:xfrm>
              <a:off x="3045" y="2794"/>
              <a:ext cx="208" cy="492"/>
            </a:xfrm>
            <a:custGeom>
              <a:avLst/>
              <a:gdLst>
                <a:gd name="T0" fmla="*/ 1 w 284"/>
                <a:gd name="T1" fmla="*/ 3 h 708"/>
                <a:gd name="T2" fmla="*/ 1 w 284"/>
                <a:gd name="T3" fmla="*/ 3 h 708"/>
                <a:gd name="T4" fmla="*/ 1 w 284"/>
                <a:gd name="T5" fmla="*/ 3 h 708"/>
                <a:gd name="T6" fmla="*/ 1 w 284"/>
                <a:gd name="T7" fmla="*/ 3 h 708"/>
                <a:gd name="T8" fmla="*/ 1 w 284"/>
                <a:gd name="T9" fmla="*/ 3 h 708"/>
                <a:gd name="T10" fmla="*/ 1 w 284"/>
                <a:gd name="T11" fmla="*/ 3 h 708"/>
                <a:gd name="T12" fmla="*/ 2 w 284"/>
                <a:gd name="T13" fmla="*/ 3 h 708"/>
                <a:gd name="T14" fmla="*/ 2 w 284"/>
                <a:gd name="T15" fmla="*/ 3 h 708"/>
                <a:gd name="T16" fmla="*/ 1 w 284"/>
                <a:gd name="T17" fmla="*/ 3 h 708"/>
                <a:gd name="T18" fmla="*/ 1 w 284"/>
                <a:gd name="T19" fmla="*/ 3 h 708"/>
                <a:gd name="T20" fmla="*/ 1 w 284"/>
                <a:gd name="T21" fmla="*/ 3 h 708"/>
                <a:gd name="T22" fmla="*/ 2 w 284"/>
                <a:gd name="T23" fmla="*/ 3 h 708"/>
                <a:gd name="T24" fmla="*/ 2 w 284"/>
                <a:gd name="T25" fmla="*/ 3 h 708"/>
                <a:gd name="T26" fmla="*/ 2 w 284"/>
                <a:gd name="T27" fmla="*/ 2 h 708"/>
                <a:gd name="T28" fmla="*/ 2 w 284"/>
                <a:gd name="T29" fmla="*/ 2 h 708"/>
                <a:gd name="T30" fmla="*/ 3 w 284"/>
                <a:gd name="T31" fmla="*/ 2 h 708"/>
                <a:gd name="T32" fmla="*/ 3 w 284"/>
                <a:gd name="T33" fmla="*/ 2 h 708"/>
                <a:gd name="T34" fmla="*/ 3 w 284"/>
                <a:gd name="T35" fmla="*/ 2 h 708"/>
                <a:gd name="T36" fmla="*/ 3 w 284"/>
                <a:gd name="T37" fmla="*/ 2 h 708"/>
                <a:gd name="T38" fmla="*/ 3 w 284"/>
                <a:gd name="T39" fmla="*/ 2 h 708"/>
                <a:gd name="T40" fmla="*/ 3 w 284"/>
                <a:gd name="T41" fmla="*/ 1 h 708"/>
                <a:gd name="T42" fmla="*/ 3 w 284"/>
                <a:gd name="T43" fmla="*/ 1 h 708"/>
                <a:gd name="T44" fmla="*/ 3 w 284"/>
                <a:gd name="T45" fmla="*/ 1 h 708"/>
                <a:gd name="T46" fmla="*/ 4 w 284"/>
                <a:gd name="T47" fmla="*/ 1 h 708"/>
                <a:gd name="T48" fmla="*/ 4 w 284"/>
                <a:gd name="T49" fmla="*/ 1 h 708"/>
                <a:gd name="T50" fmla="*/ 3 w 284"/>
                <a:gd name="T51" fmla="*/ 1 h 708"/>
                <a:gd name="T52" fmla="*/ 3 w 284"/>
                <a:gd name="T53" fmla="*/ 1 h 708"/>
                <a:gd name="T54" fmla="*/ 3 w 284"/>
                <a:gd name="T55" fmla="*/ 1 h 708"/>
                <a:gd name="T56" fmla="*/ 3 w 284"/>
                <a:gd name="T57" fmla="*/ 1 h 708"/>
                <a:gd name="T58" fmla="*/ 3 w 284"/>
                <a:gd name="T59" fmla="*/ 1 h 708"/>
                <a:gd name="T60" fmla="*/ 2 w 284"/>
                <a:gd name="T61" fmla="*/ 1 h 708"/>
                <a:gd name="T62" fmla="*/ 1 w 284"/>
                <a:gd name="T63" fmla="*/ 1 h 708"/>
                <a:gd name="T64" fmla="*/ 1 w 284"/>
                <a:gd name="T65" fmla="*/ 1 h 708"/>
                <a:gd name="T66" fmla="*/ 1 w 284"/>
                <a:gd name="T67" fmla="*/ 1 h 708"/>
                <a:gd name="T68" fmla="*/ 1 w 284"/>
                <a:gd name="T69" fmla="*/ 1 h 708"/>
                <a:gd name="T70" fmla="*/ 1 w 284"/>
                <a:gd name="T71" fmla="*/ 1 h 708"/>
                <a:gd name="T72" fmla="*/ 1 w 284"/>
                <a:gd name="T73" fmla="*/ 0 h 708"/>
                <a:gd name="T74" fmla="*/ 1 w 284"/>
                <a:gd name="T75" fmla="*/ 1 h 708"/>
                <a:gd name="T76" fmla="*/ 1 w 284"/>
                <a:gd name="T77" fmla="*/ 1 h 708"/>
                <a:gd name="T78" fmla="*/ 1 w 284"/>
                <a:gd name="T79" fmla="*/ 1 h 708"/>
                <a:gd name="T80" fmla="*/ 1 w 284"/>
                <a:gd name="T81" fmla="*/ 1 h 708"/>
                <a:gd name="T82" fmla="*/ 1 w 284"/>
                <a:gd name="T83" fmla="*/ 1 h 708"/>
                <a:gd name="T84" fmla="*/ 0 w 284"/>
                <a:gd name="T85" fmla="*/ 1 h 708"/>
                <a:gd name="T86" fmla="*/ 0 w 284"/>
                <a:gd name="T87" fmla="*/ 1 h 708"/>
                <a:gd name="T88" fmla="*/ 1 w 284"/>
                <a:gd name="T89" fmla="*/ 1 h 708"/>
                <a:gd name="T90" fmla="*/ 1 w 284"/>
                <a:gd name="T91" fmla="*/ 2 h 708"/>
                <a:gd name="T92" fmla="*/ 0 w 284"/>
                <a:gd name="T93" fmla="*/ 2 h 708"/>
                <a:gd name="T94" fmla="*/ 1 w 284"/>
                <a:gd name="T95" fmla="*/ 2 h 708"/>
                <a:gd name="T96" fmla="*/ 0 w 284"/>
                <a:gd name="T97" fmla="*/ 2 h 708"/>
                <a:gd name="T98" fmla="*/ 1 w 284"/>
                <a:gd name="T99" fmla="*/ 3 h 708"/>
                <a:gd name="T100" fmla="*/ 1 w 284"/>
                <a:gd name="T101" fmla="*/ 3 h 708"/>
                <a:gd name="T102" fmla="*/ 1 w 284"/>
                <a:gd name="T103" fmla="*/ 3 h 708"/>
                <a:gd name="T104" fmla="*/ 1 w 284"/>
                <a:gd name="T105" fmla="*/ 4 h 708"/>
                <a:gd name="T106" fmla="*/ 1 w 284"/>
                <a:gd name="T107" fmla="*/ 4 h 708"/>
                <a:gd name="T108" fmla="*/ 1 w 284"/>
                <a:gd name="T109" fmla="*/ 4 h 708"/>
                <a:gd name="T110" fmla="*/ 1 w 284"/>
                <a:gd name="T111" fmla="*/ 4 h 708"/>
                <a:gd name="T112" fmla="*/ 1 w 284"/>
                <a:gd name="T113" fmla="*/ 4 h 708"/>
                <a:gd name="T114" fmla="*/ 1 w 284"/>
                <a:gd name="T115" fmla="*/ 4 h 708"/>
                <a:gd name="T116" fmla="*/ 1 w 284"/>
                <a:gd name="T117" fmla="*/ 4 h 708"/>
                <a:gd name="T118" fmla="*/ 1 w 284"/>
                <a:gd name="T119" fmla="*/ 4 h 708"/>
                <a:gd name="T120" fmla="*/ 2 w 284"/>
                <a:gd name="T121" fmla="*/ 4 h 708"/>
                <a:gd name="T122" fmla="*/ 1 w 284"/>
                <a:gd name="T123" fmla="*/ 3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a:solidFill>
                <a:srgbClr val="000000"/>
              </a:solidFill>
              <a:round/>
              <a:headEnd/>
              <a:tailEnd/>
            </a:ln>
          </p:spPr>
          <p:txBody>
            <a:bodyPr/>
            <a:lstStyle/>
            <a:p>
              <a:endParaRPr lang="en-US"/>
            </a:p>
          </p:txBody>
        </p:sp>
        <p:sp>
          <p:nvSpPr>
            <p:cNvPr id="93256" name="Freeform 71"/>
            <p:cNvSpPr>
              <a:spLocks/>
            </p:cNvSpPr>
            <p:nvPr/>
          </p:nvSpPr>
          <p:spPr bwMode="auto">
            <a:xfrm>
              <a:off x="3145" y="3306"/>
              <a:ext cx="43" cy="34"/>
            </a:xfrm>
            <a:custGeom>
              <a:avLst/>
              <a:gdLst>
                <a:gd name="T0" fmla="*/ 0 w 61"/>
                <a:gd name="T1" fmla="*/ 0 h 47"/>
                <a:gd name="T2" fmla="*/ 0 w 61"/>
                <a:gd name="T3" fmla="*/ 1 h 47"/>
                <a:gd name="T4" fmla="*/ 1 w 61"/>
                <a:gd name="T5" fmla="*/ 1 h 47"/>
                <a:gd name="T6" fmla="*/ 1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57" name="Freeform 72"/>
            <p:cNvSpPr>
              <a:spLocks/>
            </p:cNvSpPr>
            <p:nvPr/>
          </p:nvSpPr>
          <p:spPr bwMode="auto">
            <a:xfrm>
              <a:off x="3210" y="2912"/>
              <a:ext cx="56" cy="75"/>
            </a:xfrm>
            <a:custGeom>
              <a:avLst/>
              <a:gdLst>
                <a:gd name="T0" fmla="*/ 1 w 75"/>
                <a:gd name="T1" fmla="*/ 1 h 109"/>
                <a:gd name="T2" fmla="*/ 1 w 75"/>
                <a:gd name="T3" fmla="*/ 1 h 109"/>
                <a:gd name="T4" fmla="*/ 1 w 75"/>
                <a:gd name="T5" fmla="*/ 1 h 109"/>
                <a:gd name="T6" fmla="*/ 0 w 75"/>
                <a:gd name="T7" fmla="*/ 0 h 109"/>
                <a:gd name="T8" fmla="*/ 0 w 75"/>
                <a:gd name="T9" fmla="*/ 1 h 109"/>
                <a:gd name="T10" fmla="*/ 0 w 75"/>
                <a:gd name="T11" fmla="*/ 1 h 109"/>
                <a:gd name="T12" fmla="*/ 1 w 75"/>
                <a:gd name="T13" fmla="*/ 1 h 109"/>
                <a:gd name="T14" fmla="*/ 1 w 75"/>
                <a:gd name="T15" fmla="*/ 1 h 109"/>
                <a:gd name="T16" fmla="*/ 1 w 75"/>
                <a:gd name="T17" fmla="*/ 1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a:solidFill>
                <a:srgbClr val="000000"/>
              </a:solidFill>
              <a:round/>
              <a:headEnd/>
              <a:tailEnd/>
            </a:ln>
          </p:spPr>
          <p:txBody>
            <a:bodyPr/>
            <a:lstStyle/>
            <a:p>
              <a:endParaRPr lang="en-US"/>
            </a:p>
          </p:txBody>
        </p:sp>
        <p:sp>
          <p:nvSpPr>
            <p:cNvPr id="93258" name="Freeform 73"/>
            <p:cNvSpPr>
              <a:spLocks/>
            </p:cNvSpPr>
            <p:nvPr/>
          </p:nvSpPr>
          <p:spPr bwMode="auto">
            <a:xfrm>
              <a:off x="3123" y="2762"/>
              <a:ext cx="122" cy="118"/>
            </a:xfrm>
            <a:custGeom>
              <a:avLst/>
              <a:gdLst>
                <a:gd name="T0" fmla="*/ 1 w 165"/>
                <a:gd name="T1" fmla="*/ 1 h 170"/>
                <a:gd name="T2" fmla="*/ 1 w 165"/>
                <a:gd name="T3" fmla="*/ 0 h 170"/>
                <a:gd name="T4" fmla="*/ 1 w 165"/>
                <a:gd name="T5" fmla="*/ 1 h 170"/>
                <a:gd name="T6" fmla="*/ 0 w 165"/>
                <a:gd name="T7" fmla="*/ 1 h 170"/>
                <a:gd name="T8" fmla="*/ 1 w 165"/>
                <a:gd name="T9" fmla="*/ 1 h 170"/>
                <a:gd name="T10" fmla="*/ 1 w 165"/>
                <a:gd name="T11" fmla="*/ 1 h 170"/>
                <a:gd name="T12" fmla="*/ 1 w 165"/>
                <a:gd name="T13" fmla="*/ 1 h 170"/>
                <a:gd name="T14" fmla="*/ 1 w 165"/>
                <a:gd name="T15" fmla="*/ 1 h 170"/>
                <a:gd name="T16" fmla="*/ 1 w 165"/>
                <a:gd name="T17" fmla="*/ 1 h 170"/>
                <a:gd name="T18" fmla="*/ 2 w 165"/>
                <a:gd name="T19" fmla="*/ 1 h 170"/>
                <a:gd name="T20" fmla="*/ 2 w 165"/>
                <a:gd name="T21" fmla="*/ 1 h 170"/>
                <a:gd name="T22" fmla="*/ 2 w 165"/>
                <a:gd name="T23" fmla="*/ 1 h 170"/>
                <a:gd name="T24" fmla="*/ 2 w 165"/>
                <a:gd name="T25" fmla="*/ 1 h 170"/>
                <a:gd name="T26" fmla="*/ 2 w 165"/>
                <a:gd name="T27" fmla="*/ 1 h 170"/>
                <a:gd name="T28" fmla="*/ 1 w 165"/>
                <a:gd name="T29" fmla="*/ 1 h 170"/>
                <a:gd name="T30" fmla="*/ 1 w 165"/>
                <a:gd name="T31" fmla="*/ 1 h 170"/>
                <a:gd name="T32" fmla="*/ 1 w 165"/>
                <a:gd name="T33" fmla="*/ 1 h 170"/>
                <a:gd name="T34" fmla="*/ 1 w 165"/>
                <a:gd name="T35" fmla="*/ 1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a:solidFill>
                <a:srgbClr val="000000"/>
              </a:solidFill>
              <a:round/>
              <a:headEnd/>
              <a:tailEnd/>
            </a:ln>
          </p:spPr>
          <p:txBody>
            <a:bodyPr/>
            <a:lstStyle/>
            <a:p>
              <a:endParaRPr lang="en-US"/>
            </a:p>
          </p:txBody>
        </p:sp>
        <p:sp>
          <p:nvSpPr>
            <p:cNvPr id="93259" name="Freeform 74"/>
            <p:cNvSpPr>
              <a:spLocks/>
            </p:cNvSpPr>
            <p:nvPr/>
          </p:nvSpPr>
          <p:spPr bwMode="auto">
            <a:xfrm>
              <a:off x="3013" y="2741"/>
              <a:ext cx="121" cy="578"/>
            </a:xfrm>
            <a:custGeom>
              <a:avLst/>
              <a:gdLst>
                <a:gd name="T0" fmla="*/ 1 w 165"/>
                <a:gd name="T1" fmla="*/ 4 h 830"/>
                <a:gd name="T2" fmla="*/ 1 w 165"/>
                <a:gd name="T3" fmla="*/ 4 h 830"/>
                <a:gd name="T4" fmla="*/ 1 w 165"/>
                <a:gd name="T5" fmla="*/ 4 h 830"/>
                <a:gd name="T6" fmla="*/ 1 w 165"/>
                <a:gd name="T7" fmla="*/ 5 h 830"/>
                <a:gd name="T8" fmla="*/ 1 w 165"/>
                <a:gd name="T9" fmla="*/ 5 h 830"/>
                <a:gd name="T10" fmla="*/ 2 w 165"/>
                <a:gd name="T11" fmla="*/ 5 h 830"/>
                <a:gd name="T12" fmla="*/ 1 w 165"/>
                <a:gd name="T13" fmla="*/ 5 h 830"/>
                <a:gd name="T14" fmla="*/ 2 w 165"/>
                <a:gd name="T15" fmla="*/ 5 h 830"/>
                <a:gd name="T16" fmla="*/ 1 w 165"/>
                <a:gd name="T17" fmla="*/ 5 h 830"/>
                <a:gd name="T18" fmla="*/ 1 w 165"/>
                <a:gd name="T19" fmla="*/ 5 h 830"/>
                <a:gd name="T20" fmla="*/ 1 w 165"/>
                <a:gd name="T21" fmla="*/ 5 h 830"/>
                <a:gd name="T22" fmla="*/ 1 w 165"/>
                <a:gd name="T23" fmla="*/ 4 h 830"/>
                <a:gd name="T24" fmla="*/ 1 w 165"/>
                <a:gd name="T25" fmla="*/ 4 h 830"/>
                <a:gd name="T26" fmla="*/ 1 w 165"/>
                <a:gd name="T27" fmla="*/ 4 h 830"/>
                <a:gd name="T28" fmla="*/ 1 w 165"/>
                <a:gd name="T29" fmla="*/ 3 h 830"/>
                <a:gd name="T30" fmla="*/ 1 w 165"/>
                <a:gd name="T31" fmla="*/ 3 h 830"/>
                <a:gd name="T32" fmla="*/ 1 w 165"/>
                <a:gd name="T33" fmla="*/ 2 h 830"/>
                <a:gd name="T34" fmla="*/ 1 w 165"/>
                <a:gd name="T35" fmla="*/ 2 h 830"/>
                <a:gd name="T36" fmla="*/ 1 w 165"/>
                <a:gd name="T37" fmla="*/ 2 h 830"/>
                <a:gd name="T38" fmla="*/ 1 w 165"/>
                <a:gd name="T39" fmla="*/ 2 h 830"/>
                <a:gd name="T40" fmla="*/ 1 w 165"/>
                <a:gd name="T41" fmla="*/ 1 h 830"/>
                <a:gd name="T42" fmla="*/ 1 w 165"/>
                <a:gd name="T43" fmla="*/ 1 h 830"/>
                <a:gd name="T44" fmla="*/ 1 w 165"/>
                <a:gd name="T45" fmla="*/ 1 h 830"/>
                <a:gd name="T46" fmla="*/ 1 w 165"/>
                <a:gd name="T47" fmla="*/ 1 h 830"/>
                <a:gd name="T48" fmla="*/ 1 w 165"/>
                <a:gd name="T49" fmla="*/ 1 h 830"/>
                <a:gd name="T50" fmla="*/ 1 w 165"/>
                <a:gd name="T51" fmla="*/ 1 h 830"/>
                <a:gd name="T52" fmla="*/ 1 w 165"/>
                <a:gd name="T53" fmla="*/ 1 h 830"/>
                <a:gd name="T54" fmla="*/ 1 w 165"/>
                <a:gd name="T55" fmla="*/ 1 h 830"/>
                <a:gd name="T56" fmla="*/ 1 w 165"/>
                <a:gd name="T57" fmla="*/ 0 h 830"/>
                <a:gd name="T58" fmla="*/ 1 w 165"/>
                <a:gd name="T59" fmla="*/ 0 h 830"/>
                <a:gd name="T60" fmla="*/ 0 w 165"/>
                <a:gd name="T61" fmla="*/ 1 h 830"/>
                <a:gd name="T62" fmla="*/ 1 w 165"/>
                <a:gd name="T63" fmla="*/ 1 h 830"/>
                <a:gd name="T64" fmla="*/ 1 w 165"/>
                <a:gd name="T65" fmla="*/ 1 h 830"/>
                <a:gd name="T66" fmla="*/ 1 w 165"/>
                <a:gd name="T67" fmla="*/ 1 h 830"/>
                <a:gd name="T68" fmla="*/ 1 w 165"/>
                <a:gd name="T69" fmla="*/ 1 h 830"/>
                <a:gd name="T70" fmla="*/ 1 w 165"/>
                <a:gd name="T71" fmla="*/ 1 h 830"/>
                <a:gd name="T72" fmla="*/ 1 w 165"/>
                <a:gd name="T73" fmla="*/ 2 h 830"/>
                <a:gd name="T74" fmla="*/ 0 w 165"/>
                <a:gd name="T75" fmla="*/ 3 h 830"/>
                <a:gd name="T76" fmla="*/ 1 w 165"/>
                <a:gd name="T77" fmla="*/ 3 h 830"/>
                <a:gd name="T78" fmla="*/ 1 w 165"/>
                <a:gd name="T79" fmla="*/ 3 h 830"/>
                <a:gd name="T80" fmla="*/ 1 w 165"/>
                <a:gd name="T81" fmla="*/ 3 h 830"/>
                <a:gd name="T82" fmla="*/ 1 w 165"/>
                <a:gd name="T83" fmla="*/ 3 h 830"/>
                <a:gd name="T84" fmla="*/ 1 w 165"/>
                <a:gd name="T85" fmla="*/ 4 h 830"/>
                <a:gd name="T86" fmla="*/ 1 w 165"/>
                <a:gd name="T87" fmla="*/ 4 h 830"/>
                <a:gd name="T88" fmla="*/ 1 w 165"/>
                <a:gd name="T89" fmla="*/ 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0" name="Freeform 75"/>
            <p:cNvSpPr>
              <a:spLocks/>
            </p:cNvSpPr>
            <p:nvPr/>
          </p:nvSpPr>
          <p:spPr bwMode="auto">
            <a:xfrm>
              <a:off x="3123" y="3297"/>
              <a:ext cx="22" cy="43"/>
            </a:xfrm>
            <a:custGeom>
              <a:avLst/>
              <a:gdLst>
                <a:gd name="T0" fmla="*/ 1 w 30"/>
                <a:gd name="T1" fmla="*/ 1 h 62"/>
                <a:gd name="T2" fmla="*/ 1 w 30"/>
                <a:gd name="T3" fmla="*/ 0 h 62"/>
                <a:gd name="T4" fmla="*/ 0 w 30"/>
                <a:gd name="T5" fmla="*/ 1 h 62"/>
                <a:gd name="T6" fmla="*/ 0 w 30"/>
                <a:gd name="T7" fmla="*/ 1 h 62"/>
                <a:gd name="T8" fmla="*/ 0 w 30"/>
                <a:gd name="T9" fmla="*/ 1 h 62"/>
                <a:gd name="T10" fmla="*/ 0 w 30"/>
                <a:gd name="T11" fmla="*/ 1 h 62"/>
                <a:gd name="T12" fmla="*/ 1 w 30"/>
                <a:gd name="T13" fmla="*/ 1 h 62"/>
                <a:gd name="T14" fmla="*/ 1 w 30"/>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1" name="Freeform 76"/>
            <p:cNvSpPr>
              <a:spLocks/>
            </p:cNvSpPr>
            <p:nvPr/>
          </p:nvSpPr>
          <p:spPr bwMode="auto">
            <a:xfrm>
              <a:off x="3091" y="3327"/>
              <a:ext cx="33" cy="22"/>
            </a:xfrm>
            <a:custGeom>
              <a:avLst/>
              <a:gdLst>
                <a:gd name="T0" fmla="*/ 1 w 45"/>
                <a:gd name="T1" fmla="*/ 0 h 31"/>
                <a:gd name="T2" fmla="*/ 0 w 45"/>
                <a:gd name="T3" fmla="*/ 0 h 31"/>
                <a:gd name="T4" fmla="*/ 1 w 45"/>
                <a:gd name="T5" fmla="*/ 1 h 31"/>
                <a:gd name="T6" fmla="*/ 1 w 45"/>
                <a:gd name="T7" fmla="*/ 1 h 31"/>
                <a:gd name="T8" fmla="*/ 1 w 45"/>
                <a:gd name="T9" fmla="*/ 1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2" name="Freeform 77"/>
            <p:cNvSpPr>
              <a:spLocks/>
            </p:cNvSpPr>
            <p:nvPr/>
          </p:nvSpPr>
          <p:spPr bwMode="auto">
            <a:xfrm>
              <a:off x="3035" y="3222"/>
              <a:ext cx="14" cy="21"/>
            </a:xfrm>
            <a:custGeom>
              <a:avLst/>
              <a:gdLst>
                <a:gd name="T0" fmla="*/ 0 w 17"/>
                <a:gd name="T1" fmla="*/ 0 h 32"/>
                <a:gd name="T2" fmla="*/ 0 w 17"/>
                <a:gd name="T3" fmla="*/ 1 h 32"/>
                <a:gd name="T4" fmla="*/ 2 w 17"/>
                <a:gd name="T5" fmla="*/ 1 h 32"/>
                <a:gd name="T6" fmla="*/ 2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3" name="Freeform 78"/>
            <p:cNvSpPr>
              <a:spLocks/>
            </p:cNvSpPr>
            <p:nvPr/>
          </p:nvSpPr>
          <p:spPr bwMode="auto">
            <a:xfrm>
              <a:off x="3035" y="3146"/>
              <a:ext cx="14" cy="23"/>
            </a:xfrm>
            <a:custGeom>
              <a:avLst/>
              <a:gdLst>
                <a:gd name="T0" fmla="*/ 0 w 17"/>
                <a:gd name="T1" fmla="*/ 0 h 32"/>
                <a:gd name="T2" fmla="*/ 2 w 17"/>
                <a:gd name="T3" fmla="*/ 1 h 32"/>
                <a:gd name="T4" fmla="*/ 0 w 17"/>
                <a:gd name="T5" fmla="*/ 1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4" name="Freeform 79"/>
            <p:cNvSpPr>
              <a:spLocks/>
            </p:cNvSpPr>
            <p:nvPr/>
          </p:nvSpPr>
          <p:spPr bwMode="auto">
            <a:xfrm>
              <a:off x="3025" y="3115"/>
              <a:ext cx="13" cy="21"/>
            </a:xfrm>
            <a:custGeom>
              <a:avLst/>
              <a:gdLst>
                <a:gd name="T0" fmla="*/ 0 w 17"/>
                <a:gd name="T1" fmla="*/ 0 h 31"/>
                <a:gd name="T2" fmla="*/ 0 w 17"/>
                <a:gd name="T3" fmla="*/ 1 h 31"/>
                <a:gd name="T4" fmla="*/ 2 w 17"/>
                <a:gd name="T5" fmla="*/ 1 h 31"/>
                <a:gd name="T6" fmla="*/ 2 w 17"/>
                <a:gd name="T7" fmla="*/ 1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5" name="Freeform 80"/>
            <p:cNvSpPr>
              <a:spLocks/>
            </p:cNvSpPr>
            <p:nvPr/>
          </p:nvSpPr>
          <p:spPr bwMode="auto">
            <a:xfrm>
              <a:off x="3070" y="3297"/>
              <a:ext cx="11" cy="11"/>
            </a:xfrm>
            <a:custGeom>
              <a:avLst/>
              <a:gdLst>
                <a:gd name="T0" fmla="*/ 0 w 17"/>
                <a:gd name="T1" fmla="*/ 0 h 17"/>
                <a:gd name="T2" fmla="*/ 1 w 17"/>
                <a:gd name="T3" fmla="*/ 0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66" name="Freeform 81"/>
            <p:cNvSpPr>
              <a:spLocks/>
            </p:cNvSpPr>
            <p:nvPr/>
          </p:nvSpPr>
          <p:spPr bwMode="auto">
            <a:xfrm>
              <a:off x="3145" y="3349"/>
              <a:ext cx="11" cy="13"/>
            </a:xfrm>
            <a:custGeom>
              <a:avLst/>
              <a:gdLst>
                <a:gd name="T0" fmla="*/ 0 w 17"/>
                <a:gd name="T1" fmla="*/ 0 h 17"/>
                <a:gd name="T2" fmla="*/ 1 w 17"/>
                <a:gd name="T3" fmla="*/ 2 h 17"/>
                <a:gd name="T4" fmla="*/ 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12700" cap="rnd">
              <a:solidFill>
                <a:srgbClr val="000000"/>
              </a:solidFill>
              <a:round/>
              <a:headEnd/>
              <a:tailEnd/>
            </a:ln>
          </p:spPr>
          <p:txBody>
            <a:bodyPr/>
            <a:lstStyle/>
            <a:p>
              <a:endParaRPr lang="en-US"/>
            </a:p>
          </p:txBody>
        </p:sp>
        <p:sp>
          <p:nvSpPr>
            <p:cNvPr id="93267" name="Freeform 82"/>
            <p:cNvSpPr>
              <a:spLocks/>
            </p:cNvSpPr>
            <p:nvPr/>
          </p:nvSpPr>
          <p:spPr bwMode="auto">
            <a:xfrm>
              <a:off x="3690" y="1481"/>
              <a:ext cx="110" cy="76"/>
            </a:xfrm>
            <a:custGeom>
              <a:avLst/>
              <a:gdLst>
                <a:gd name="T0" fmla="*/ 1 w 150"/>
                <a:gd name="T1" fmla="*/ 0 h 109"/>
                <a:gd name="T2" fmla="*/ 1 w 150"/>
                <a:gd name="T3" fmla="*/ 1 h 109"/>
                <a:gd name="T4" fmla="*/ 1 w 150"/>
                <a:gd name="T5" fmla="*/ 1 h 109"/>
                <a:gd name="T6" fmla="*/ 1 w 150"/>
                <a:gd name="T7" fmla="*/ 1 h 109"/>
                <a:gd name="T8" fmla="*/ 1 w 150"/>
                <a:gd name="T9" fmla="*/ 1 h 109"/>
                <a:gd name="T10" fmla="*/ 1 w 150"/>
                <a:gd name="T11" fmla="*/ 0 h 109"/>
                <a:gd name="T12" fmla="*/ 0 w 150"/>
                <a:gd name="T13" fmla="*/ 1 h 109"/>
                <a:gd name="T14" fmla="*/ 1 w 150"/>
                <a:gd name="T15" fmla="*/ 1 h 109"/>
                <a:gd name="T16" fmla="*/ 1 w 150"/>
                <a:gd name="T17" fmla="*/ 1 h 109"/>
                <a:gd name="T18" fmla="*/ 1 w 150"/>
                <a:gd name="T19" fmla="*/ 1 h 109"/>
                <a:gd name="T20" fmla="*/ 0 w 150"/>
                <a:gd name="T21" fmla="*/ 1 h 109"/>
                <a:gd name="T22" fmla="*/ 1 w 150"/>
                <a:gd name="T23" fmla="*/ 1 h 109"/>
                <a:gd name="T24" fmla="*/ 1 w 150"/>
                <a:gd name="T25" fmla="*/ 1 h 109"/>
                <a:gd name="T26" fmla="*/ 1 w 150"/>
                <a:gd name="T27" fmla="*/ 1 h 109"/>
                <a:gd name="T28" fmla="*/ 1 w 150"/>
                <a:gd name="T29" fmla="*/ 1 h 109"/>
                <a:gd name="T30" fmla="*/ 1 w 150"/>
                <a:gd name="T31" fmla="*/ 1 h 109"/>
                <a:gd name="T32" fmla="*/ 1 w 150"/>
                <a:gd name="T33" fmla="*/ 1 h 109"/>
                <a:gd name="T34" fmla="*/ 2 w 150"/>
                <a:gd name="T35" fmla="*/ 1 h 109"/>
                <a:gd name="T36" fmla="*/ 2 w 150"/>
                <a:gd name="T37" fmla="*/ 1 h 109"/>
                <a:gd name="T38" fmla="*/ 1 w 150"/>
                <a:gd name="T39" fmla="*/ 1 h 109"/>
                <a:gd name="T40" fmla="*/ 1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a:solidFill>
                <a:srgbClr val="000000"/>
              </a:solidFill>
              <a:round/>
              <a:headEnd/>
              <a:tailEnd/>
            </a:ln>
          </p:spPr>
          <p:txBody>
            <a:bodyPr/>
            <a:lstStyle/>
            <a:p>
              <a:endParaRPr lang="en-US"/>
            </a:p>
          </p:txBody>
        </p:sp>
        <p:sp>
          <p:nvSpPr>
            <p:cNvPr id="93268" name="Freeform 83"/>
            <p:cNvSpPr>
              <a:spLocks/>
            </p:cNvSpPr>
            <p:nvPr/>
          </p:nvSpPr>
          <p:spPr bwMode="auto">
            <a:xfrm>
              <a:off x="3703" y="2272"/>
              <a:ext cx="86" cy="65"/>
            </a:xfrm>
            <a:custGeom>
              <a:avLst/>
              <a:gdLst>
                <a:gd name="T0" fmla="*/ 1 w 120"/>
                <a:gd name="T1" fmla="*/ 1 h 93"/>
                <a:gd name="T2" fmla="*/ 1 w 120"/>
                <a:gd name="T3" fmla="*/ 1 h 93"/>
                <a:gd name="T4" fmla="*/ 1 w 120"/>
                <a:gd name="T5" fmla="*/ 1 h 93"/>
                <a:gd name="T6" fmla="*/ 1 w 120"/>
                <a:gd name="T7" fmla="*/ 1 h 93"/>
                <a:gd name="T8" fmla="*/ 1 w 120"/>
                <a:gd name="T9" fmla="*/ 1 h 93"/>
                <a:gd name="T10" fmla="*/ 1 w 120"/>
                <a:gd name="T11" fmla="*/ 1 h 93"/>
                <a:gd name="T12" fmla="*/ 1 w 120"/>
                <a:gd name="T13" fmla="*/ 1 h 93"/>
                <a:gd name="T14" fmla="*/ 1 w 120"/>
                <a:gd name="T15" fmla="*/ 1 h 93"/>
                <a:gd name="T16" fmla="*/ 1 w 120"/>
                <a:gd name="T17" fmla="*/ 1 h 93"/>
                <a:gd name="T18" fmla="*/ 1 w 120"/>
                <a:gd name="T19" fmla="*/ 1 h 93"/>
                <a:gd name="T20" fmla="*/ 1 w 120"/>
                <a:gd name="T21" fmla="*/ 0 h 93"/>
                <a:gd name="T22" fmla="*/ 1 w 120"/>
                <a:gd name="T23" fmla="*/ 1 h 93"/>
                <a:gd name="T24" fmla="*/ 0 w 120"/>
                <a:gd name="T25" fmla="*/ 1 h 93"/>
                <a:gd name="T26" fmla="*/ 1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a:solidFill>
                <a:srgbClr val="000000"/>
              </a:solidFill>
              <a:round/>
              <a:headEnd/>
              <a:tailEnd/>
            </a:ln>
          </p:spPr>
          <p:txBody>
            <a:bodyPr/>
            <a:lstStyle/>
            <a:p>
              <a:endParaRPr lang="en-US"/>
            </a:p>
          </p:txBody>
        </p:sp>
        <p:sp>
          <p:nvSpPr>
            <p:cNvPr id="93269" name="Freeform 84"/>
            <p:cNvSpPr>
              <a:spLocks/>
            </p:cNvSpPr>
            <p:nvPr/>
          </p:nvSpPr>
          <p:spPr bwMode="auto">
            <a:xfrm>
              <a:off x="3789" y="2379"/>
              <a:ext cx="44" cy="63"/>
            </a:xfrm>
            <a:custGeom>
              <a:avLst/>
              <a:gdLst>
                <a:gd name="T0" fmla="*/ 1 w 61"/>
                <a:gd name="T1" fmla="*/ 1 h 93"/>
                <a:gd name="T2" fmla="*/ 1 w 61"/>
                <a:gd name="T3" fmla="*/ 1 h 93"/>
                <a:gd name="T4" fmla="*/ 1 w 61"/>
                <a:gd name="T5" fmla="*/ 1 h 93"/>
                <a:gd name="T6" fmla="*/ 1 w 61"/>
                <a:gd name="T7" fmla="*/ 1 h 93"/>
                <a:gd name="T8" fmla="*/ 1 w 61"/>
                <a:gd name="T9" fmla="*/ 1 h 93"/>
                <a:gd name="T10" fmla="*/ 1 w 61"/>
                <a:gd name="T11" fmla="*/ 0 h 93"/>
                <a:gd name="T12" fmla="*/ 0 w 61"/>
                <a:gd name="T13" fmla="*/ 1 h 93"/>
                <a:gd name="T14" fmla="*/ 1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a:solidFill>
                <a:srgbClr val="000000"/>
              </a:solidFill>
              <a:round/>
              <a:headEnd/>
              <a:tailEnd/>
            </a:ln>
          </p:spPr>
          <p:txBody>
            <a:bodyPr/>
            <a:lstStyle/>
            <a:p>
              <a:endParaRPr lang="en-US"/>
            </a:p>
          </p:txBody>
        </p:sp>
        <p:sp>
          <p:nvSpPr>
            <p:cNvPr id="93270" name="Freeform 85"/>
            <p:cNvSpPr>
              <a:spLocks/>
            </p:cNvSpPr>
            <p:nvPr/>
          </p:nvSpPr>
          <p:spPr bwMode="auto">
            <a:xfrm>
              <a:off x="3833" y="2347"/>
              <a:ext cx="66" cy="95"/>
            </a:xfrm>
            <a:custGeom>
              <a:avLst/>
              <a:gdLst>
                <a:gd name="T0" fmla="*/ 1 w 91"/>
                <a:gd name="T1" fmla="*/ 1 h 139"/>
                <a:gd name="T2" fmla="*/ 1 w 91"/>
                <a:gd name="T3" fmla="*/ 1 h 139"/>
                <a:gd name="T4" fmla="*/ 1 w 91"/>
                <a:gd name="T5" fmla="*/ 1 h 139"/>
                <a:gd name="T6" fmla="*/ 1 w 91"/>
                <a:gd name="T7" fmla="*/ 1 h 139"/>
                <a:gd name="T8" fmla="*/ 1 w 91"/>
                <a:gd name="T9" fmla="*/ 1 h 139"/>
                <a:gd name="T10" fmla="*/ 1 w 91"/>
                <a:gd name="T11" fmla="*/ 0 h 139"/>
                <a:gd name="T12" fmla="*/ 0 w 91"/>
                <a:gd name="T13" fmla="*/ 1 h 139"/>
                <a:gd name="T14" fmla="*/ 0 w 91"/>
                <a:gd name="T15" fmla="*/ 1 h 139"/>
                <a:gd name="T16" fmla="*/ 0 w 91"/>
                <a:gd name="T17" fmla="*/ 1 h 139"/>
                <a:gd name="T18" fmla="*/ 0 w 91"/>
                <a:gd name="T19" fmla="*/ 1 h 139"/>
                <a:gd name="T20" fmla="*/ 1 w 91"/>
                <a:gd name="T21" fmla="*/ 1 h 139"/>
                <a:gd name="T22" fmla="*/ 1 w 91"/>
                <a:gd name="T23" fmla="*/ 1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a:solidFill>
                <a:srgbClr val="000000"/>
              </a:solidFill>
              <a:round/>
              <a:headEnd/>
              <a:tailEnd/>
            </a:ln>
          </p:spPr>
          <p:txBody>
            <a:bodyPr/>
            <a:lstStyle/>
            <a:p>
              <a:endParaRPr lang="en-US"/>
            </a:p>
          </p:txBody>
        </p:sp>
        <p:sp>
          <p:nvSpPr>
            <p:cNvPr id="93271" name="Freeform 86"/>
            <p:cNvSpPr>
              <a:spLocks/>
            </p:cNvSpPr>
            <p:nvPr/>
          </p:nvSpPr>
          <p:spPr bwMode="auto">
            <a:xfrm>
              <a:off x="3766" y="2369"/>
              <a:ext cx="34" cy="43"/>
            </a:xfrm>
            <a:custGeom>
              <a:avLst/>
              <a:gdLst>
                <a:gd name="T0" fmla="*/ 1 w 47"/>
                <a:gd name="T1" fmla="*/ 1 h 62"/>
                <a:gd name="T2" fmla="*/ 1 w 47"/>
                <a:gd name="T3" fmla="*/ 1 h 62"/>
                <a:gd name="T4" fmla="*/ 1 w 47"/>
                <a:gd name="T5" fmla="*/ 0 h 62"/>
                <a:gd name="T6" fmla="*/ 0 w 47"/>
                <a:gd name="T7" fmla="*/ 0 h 62"/>
                <a:gd name="T8" fmla="*/ 0 w 47"/>
                <a:gd name="T9" fmla="*/ 1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12700" cap="rnd">
              <a:solidFill>
                <a:srgbClr val="000000"/>
              </a:solidFill>
              <a:round/>
              <a:headEnd/>
              <a:tailEnd/>
            </a:ln>
          </p:spPr>
          <p:txBody>
            <a:bodyPr/>
            <a:lstStyle/>
            <a:p>
              <a:endParaRPr lang="en-US"/>
            </a:p>
          </p:txBody>
        </p:sp>
        <p:sp>
          <p:nvSpPr>
            <p:cNvPr id="93272" name="Freeform 87"/>
            <p:cNvSpPr>
              <a:spLocks/>
            </p:cNvSpPr>
            <p:nvPr/>
          </p:nvSpPr>
          <p:spPr bwMode="auto">
            <a:xfrm>
              <a:off x="3734" y="2325"/>
              <a:ext cx="99" cy="76"/>
            </a:xfrm>
            <a:custGeom>
              <a:avLst/>
              <a:gdLst>
                <a:gd name="T0" fmla="*/ 1 w 136"/>
                <a:gd name="T1" fmla="*/ 1 h 109"/>
                <a:gd name="T2" fmla="*/ 1 w 136"/>
                <a:gd name="T3" fmla="*/ 1 h 109"/>
                <a:gd name="T4" fmla="*/ 1 w 136"/>
                <a:gd name="T5" fmla="*/ 1 h 109"/>
                <a:gd name="T6" fmla="*/ 1 w 136"/>
                <a:gd name="T7" fmla="*/ 1 h 109"/>
                <a:gd name="T8" fmla="*/ 1 w 136"/>
                <a:gd name="T9" fmla="*/ 1 h 109"/>
                <a:gd name="T10" fmla="*/ 1 w 136"/>
                <a:gd name="T11" fmla="*/ 1 h 109"/>
                <a:gd name="T12" fmla="*/ 1 w 136"/>
                <a:gd name="T13" fmla="*/ 1 h 109"/>
                <a:gd name="T14" fmla="*/ 1 w 136"/>
                <a:gd name="T15" fmla="*/ 1 h 109"/>
                <a:gd name="T16" fmla="*/ 1 w 136"/>
                <a:gd name="T17" fmla="*/ 1 h 109"/>
                <a:gd name="T18" fmla="*/ 1 w 136"/>
                <a:gd name="T19" fmla="*/ 1 h 109"/>
                <a:gd name="T20" fmla="*/ 1 w 136"/>
                <a:gd name="T21" fmla="*/ 0 h 109"/>
                <a:gd name="T22" fmla="*/ 1 w 136"/>
                <a:gd name="T23" fmla="*/ 1 h 109"/>
                <a:gd name="T24" fmla="*/ 0 w 136"/>
                <a:gd name="T25" fmla="*/ 1 h 109"/>
                <a:gd name="T26" fmla="*/ 1 w 136"/>
                <a:gd name="T27" fmla="*/ 1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a:solidFill>
                <a:srgbClr val="000000"/>
              </a:solidFill>
              <a:round/>
              <a:headEnd/>
              <a:tailEnd/>
            </a:ln>
          </p:spPr>
          <p:txBody>
            <a:bodyPr/>
            <a:lstStyle/>
            <a:p>
              <a:endParaRPr lang="en-US"/>
            </a:p>
          </p:txBody>
        </p:sp>
        <p:sp>
          <p:nvSpPr>
            <p:cNvPr id="93273" name="Freeform 88"/>
            <p:cNvSpPr>
              <a:spLocks/>
            </p:cNvSpPr>
            <p:nvPr/>
          </p:nvSpPr>
          <p:spPr bwMode="auto">
            <a:xfrm>
              <a:off x="3711" y="2325"/>
              <a:ext cx="46" cy="22"/>
            </a:xfrm>
            <a:custGeom>
              <a:avLst/>
              <a:gdLst>
                <a:gd name="T0" fmla="*/ 2 w 61"/>
                <a:gd name="T1" fmla="*/ 1 h 32"/>
                <a:gd name="T2" fmla="*/ 2 w 61"/>
                <a:gd name="T3" fmla="*/ 1 h 32"/>
                <a:gd name="T4" fmla="*/ 2 w 61"/>
                <a:gd name="T5" fmla="*/ 0 h 32"/>
                <a:gd name="T6" fmla="*/ 2 w 61"/>
                <a:gd name="T7" fmla="*/ 0 h 32"/>
                <a:gd name="T8" fmla="*/ 0 w 61"/>
                <a:gd name="T9" fmla="*/ 0 h 32"/>
                <a:gd name="T10" fmla="*/ 2 w 61"/>
                <a:gd name="T11" fmla="*/ 1 h 32"/>
                <a:gd name="T12" fmla="*/ 2 w 61"/>
                <a:gd name="T13" fmla="*/ 1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12700" cap="rnd">
              <a:solidFill>
                <a:srgbClr val="000000"/>
              </a:solidFill>
              <a:round/>
              <a:headEnd/>
              <a:tailEnd/>
            </a:ln>
          </p:spPr>
          <p:txBody>
            <a:bodyPr/>
            <a:lstStyle/>
            <a:p>
              <a:endParaRPr lang="en-US"/>
            </a:p>
          </p:txBody>
        </p:sp>
        <p:sp>
          <p:nvSpPr>
            <p:cNvPr id="93274" name="Freeform 89"/>
            <p:cNvSpPr>
              <a:spLocks/>
            </p:cNvSpPr>
            <p:nvPr/>
          </p:nvSpPr>
          <p:spPr bwMode="auto">
            <a:xfrm>
              <a:off x="3711" y="2304"/>
              <a:ext cx="36" cy="12"/>
            </a:xfrm>
            <a:custGeom>
              <a:avLst/>
              <a:gdLst>
                <a:gd name="T0" fmla="*/ 0 w 46"/>
                <a:gd name="T1" fmla="*/ 0 h 17"/>
                <a:gd name="T2" fmla="*/ 0 w 46"/>
                <a:gd name="T3" fmla="*/ 1 h 17"/>
                <a:gd name="T4" fmla="*/ 2 w 46"/>
                <a:gd name="T5" fmla="*/ 1 h 17"/>
                <a:gd name="T6" fmla="*/ 2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12700" cap="rnd">
              <a:solidFill>
                <a:srgbClr val="000000"/>
              </a:solidFill>
              <a:round/>
              <a:headEnd/>
              <a:tailEnd/>
            </a:ln>
          </p:spPr>
          <p:txBody>
            <a:bodyPr/>
            <a:lstStyle/>
            <a:p>
              <a:endParaRPr lang="en-US"/>
            </a:p>
          </p:txBody>
        </p:sp>
        <p:sp>
          <p:nvSpPr>
            <p:cNvPr id="93275" name="Freeform 90"/>
            <p:cNvSpPr>
              <a:spLocks/>
            </p:cNvSpPr>
            <p:nvPr/>
          </p:nvSpPr>
          <p:spPr bwMode="auto">
            <a:xfrm>
              <a:off x="3722" y="2121"/>
              <a:ext cx="155" cy="184"/>
            </a:xfrm>
            <a:custGeom>
              <a:avLst/>
              <a:gdLst>
                <a:gd name="T0" fmla="*/ 0 w 210"/>
                <a:gd name="T1" fmla="*/ 1 h 263"/>
                <a:gd name="T2" fmla="*/ 1 w 210"/>
                <a:gd name="T3" fmla="*/ 1 h 263"/>
                <a:gd name="T4" fmla="*/ 1 w 210"/>
                <a:gd name="T5" fmla="*/ 1 h 263"/>
                <a:gd name="T6" fmla="*/ 1 w 210"/>
                <a:gd name="T7" fmla="*/ 1 h 263"/>
                <a:gd name="T8" fmla="*/ 1 w 210"/>
                <a:gd name="T9" fmla="*/ 1 h 263"/>
                <a:gd name="T10" fmla="*/ 2 w 210"/>
                <a:gd name="T11" fmla="*/ 1 h 263"/>
                <a:gd name="T12" fmla="*/ 3 w 210"/>
                <a:gd name="T13" fmla="*/ 1 h 263"/>
                <a:gd name="T14" fmla="*/ 3 w 210"/>
                <a:gd name="T15" fmla="*/ 1 h 263"/>
                <a:gd name="T16" fmla="*/ 3 w 210"/>
                <a:gd name="T17" fmla="*/ 1 h 263"/>
                <a:gd name="T18" fmla="*/ 3 w 210"/>
                <a:gd name="T19" fmla="*/ 1 h 263"/>
                <a:gd name="T20" fmla="*/ 3 w 210"/>
                <a:gd name="T21" fmla="*/ 1 h 263"/>
                <a:gd name="T22" fmla="*/ 3 w 210"/>
                <a:gd name="T23" fmla="*/ 1 h 263"/>
                <a:gd name="T24" fmla="*/ 2 w 210"/>
                <a:gd name="T25" fmla="*/ 0 h 263"/>
                <a:gd name="T26" fmla="*/ 2 w 210"/>
                <a:gd name="T27" fmla="*/ 1 h 263"/>
                <a:gd name="T28" fmla="*/ 1 w 210"/>
                <a:gd name="T29" fmla="*/ 1 h 263"/>
                <a:gd name="T30" fmla="*/ 1 w 210"/>
                <a:gd name="T31" fmla="*/ 1 h 263"/>
                <a:gd name="T32" fmla="*/ 1 w 210"/>
                <a:gd name="T33" fmla="*/ 1 h 263"/>
                <a:gd name="T34" fmla="*/ 1 w 210"/>
                <a:gd name="T35" fmla="*/ 1 h 263"/>
                <a:gd name="T36" fmla="*/ 0 w 210"/>
                <a:gd name="T37" fmla="*/ 1 h 263"/>
                <a:gd name="T38" fmla="*/ 0 w 210"/>
                <a:gd name="T39" fmla="*/ 1 h 263"/>
                <a:gd name="T40" fmla="*/ 0 w 210"/>
                <a:gd name="T41" fmla="*/ 1 h 263"/>
                <a:gd name="T42" fmla="*/ 0 w 210"/>
                <a:gd name="T43" fmla="*/ 1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a:solidFill>
                <a:srgbClr val="000000"/>
              </a:solidFill>
              <a:round/>
              <a:headEnd/>
              <a:tailEnd/>
            </a:ln>
          </p:spPr>
          <p:txBody>
            <a:bodyPr/>
            <a:lstStyle/>
            <a:p>
              <a:endParaRPr lang="en-US"/>
            </a:p>
          </p:txBody>
        </p:sp>
        <p:sp>
          <p:nvSpPr>
            <p:cNvPr id="93276" name="Freeform 91"/>
            <p:cNvSpPr>
              <a:spLocks/>
            </p:cNvSpPr>
            <p:nvPr/>
          </p:nvSpPr>
          <p:spPr bwMode="auto">
            <a:xfrm>
              <a:off x="3778" y="2154"/>
              <a:ext cx="219" cy="204"/>
            </a:xfrm>
            <a:custGeom>
              <a:avLst/>
              <a:gdLst>
                <a:gd name="T0" fmla="*/ 1 w 299"/>
                <a:gd name="T1" fmla="*/ 1 h 293"/>
                <a:gd name="T2" fmla="*/ 1 w 299"/>
                <a:gd name="T3" fmla="*/ 1 h 293"/>
                <a:gd name="T4" fmla="*/ 1 w 299"/>
                <a:gd name="T5" fmla="*/ 1 h 293"/>
                <a:gd name="T6" fmla="*/ 1 w 299"/>
                <a:gd name="T7" fmla="*/ 1 h 293"/>
                <a:gd name="T8" fmla="*/ 1 w 299"/>
                <a:gd name="T9" fmla="*/ 1 h 293"/>
                <a:gd name="T10" fmla="*/ 0 w 299"/>
                <a:gd name="T11" fmla="*/ 1 h 293"/>
                <a:gd name="T12" fmla="*/ 1 w 299"/>
                <a:gd name="T13" fmla="*/ 1 h 293"/>
                <a:gd name="T14" fmla="*/ 1 w 299"/>
                <a:gd name="T15" fmla="*/ 1 h 293"/>
                <a:gd name="T16" fmla="*/ 1 w 299"/>
                <a:gd name="T17" fmla="*/ 2 h 293"/>
                <a:gd name="T18" fmla="*/ 1 w 299"/>
                <a:gd name="T19" fmla="*/ 1 h 293"/>
                <a:gd name="T20" fmla="*/ 1 w 299"/>
                <a:gd name="T21" fmla="*/ 2 h 293"/>
                <a:gd name="T22" fmla="*/ 2 w 299"/>
                <a:gd name="T23" fmla="*/ 1 h 293"/>
                <a:gd name="T24" fmla="*/ 2 w 299"/>
                <a:gd name="T25" fmla="*/ 1 h 293"/>
                <a:gd name="T26" fmla="*/ 2 w 299"/>
                <a:gd name="T27" fmla="*/ 1 h 293"/>
                <a:gd name="T28" fmla="*/ 3 w 299"/>
                <a:gd name="T29" fmla="*/ 1 h 293"/>
                <a:gd name="T30" fmla="*/ 4 w 299"/>
                <a:gd name="T31" fmla="*/ 1 h 293"/>
                <a:gd name="T32" fmla="*/ 4 w 299"/>
                <a:gd name="T33" fmla="*/ 1 h 293"/>
                <a:gd name="T34" fmla="*/ 4 w 299"/>
                <a:gd name="T35" fmla="*/ 1 h 293"/>
                <a:gd name="T36" fmla="*/ 4 w 299"/>
                <a:gd name="T37" fmla="*/ 1 h 293"/>
                <a:gd name="T38" fmla="*/ 4 w 299"/>
                <a:gd name="T39" fmla="*/ 1 h 293"/>
                <a:gd name="T40" fmla="*/ 1 w 299"/>
                <a:gd name="T41" fmla="*/ 0 h 293"/>
                <a:gd name="T42" fmla="*/ 1 w 299"/>
                <a:gd name="T43" fmla="*/ 0 h 293"/>
                <a:gd name="T44" fmla="*/ 1 w 299"/>
                <a:gd name="T45" fmla="*/ 1 h 293"/>
                <a:gd name="T46" fmla="*/ 1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a:solidFill>
                <a:srgbClr val="000000"/>
              </a:solidFill>
              <a:round/>
              <a:headEnd/>
              <a:tailEnd/>
            </a:ln>
          </p:spPr>
          <p:txBody>
            <a:bodyPr/>
            <a:lstStyle/>
            <a:p>
              <a:endParaRPr lang="en-US"/>
            </a:p>
          </p:txBody>
        </p:sp>
        <p:sp>
          <p:nvSpPr>
            <p:cNvPr id="93277" name="Freeform 92"/>
            <p:cNvSpPr>
              <a:spLocks/>
            </p:cNvSpPr>
            <p:nvPr/>
          </p:nvSpPr>
          <p:spPr bwMode="auto">
            <a:xfrm>
              <a:off x="3864" y="2293"/>
              <a:ext cx="100" cy="86"/>
            </a:xfrm>
            <a:custGeom>
              <a:avLst/>
              <a:gdLst>
                <a:gd name="T0" fmla="*/ 1 w 136"/>
                <a:gd name="T1" fmla="*/ 0 h 124"/>
                <a:gd name="T2" fmla="*/ 1 w 136"/>
                <a:gd name="T3" fmla="*/ 1 h 124"/>
                <a:gd name="T4" fmla="*/ 1 w 136"/>
                <a:gd name="T5" fmla="*/ 1 h 124"/>
                <a:gd name="T6" fmla="*/ 1 w 136"/>
                <a:gd name="T7" fmla="*/ 1 h 124"/>
                <a:gd name="T8" fmla="*/ 0 w 136"/>
                <a:gd name="T9" fmla="*/ 1 h 124"/>
                <a:gd name="T10" fmla="*/ 1 w 136"/>
                <a:gd name="T11" fmla="*/ 1 h 124"/>
                <a:gd name="T12" fmla="*/ 1 w 136"/>
                <a:gd name="T13" fmla="*/ 1 h 124"/>
                <a:gd name="T14" fmla="*/ 1 w 136"/>
                <a:gd name="T15" fmla="*/ 1 h 124"/>
                <a:gd name="T16" fmla="*/ 1 w 136"/>
                <a:gd name="T17" fmla="*/ 1 h 124"/>
                <a:gd name="T18" fmla="*/ 1 w 136"/>
                <a:gd name="T19" fmla="*/ 1 h 124"/>
                <a:gd name="T20" fmla="*/ 1 w 136"/>
                <a:gd name="T21" fmla="*/ 1 h 124"/>
                <a:gd name="T22" fmla="*/ 1 w 136"/>
                <a:gd name="T23" fmla="*/ 1 h 124"/>
                <a:gd name="T24" fmla="*/ 1 w 136"/>
                <a:gd name="T25" fmla="*/ 1 h 124"/>
                <a:gd name="T26" fmla="*/ 1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a:solidFill>
                <a:srgbClr val="000000"/>
              </a:solidFill>
              <a:round/>
              <a:headEnd/>
              <a:tailEnd/>
            </a:ln>
          </p:spPr>
          <p:txBody>
            <a:bodyPr/>
            <a:lstStyle/>
            <a:p>
              <a:endParaRPr lang="en-US"/>
            </a:p>
          </p:txBody>
        </p:sp>
        <p:sp>
          <p:nvSpPr>
            <p:cNvPr id="93278" name="Freeform 93"/>
            <p:cNvSpPr>
              <a:spLocks/>
            </p:cNvSpPr>
            <p:nvPr/>
          </p:nvSpPr>
          <p:spPr bwMode="auto">
            <a:xfrm>
              <a:off x="3220" y="2420"/>
              <a:ext cx="46" cy="44"/>
            </a:xfrm>
            <a:custGeom>
              <a:avLst/>
              <a:gdLst>
                <a:gd name="T0" fmla="*/ 2 w 60"/>
                <a:gd name="T1" fmla="*/ 0 h 62"/>
                <a:gd name="T2" fmla="*/ 0 w 60"/>
                <a:gd name="T3" fmla="*/ 1 h 62"/>
                <a:gd name="T4" fmla="*/ 2 w 60"/>
                <a:gd name="T5" fmla="*/ 1 h 62"/>
                <a:gd name="T6" fmla="*/ 2 w 60"/>
                <a:gd name="T7" fmla="*/ 1 h 62"/>
                <a:gd name="T8" fmla="*/ 2 w 60"/>
                <a:gd name="T9" fmla="*/ 1 h 62"/>
                <a:gd name="T10" fmla="*/ 2 w 60"/>
                <a:gd name="T11" fmla="*/ 1 h 62"/>
                <a:gd name="T12" fmla="*/ 2 w 60"/>
                <a:gd name="T13" fmla="*/ 0 h 62"/>
                <a:gd name="T14" fmla="*/ 2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279" name="Freeform 94"/>
            <p:cNvSpPr>
              <a:spLocks/>
            </p:cNvSpPr>
            <p:nvPr/>
          </p:nvSpPr>
          <p:spPr bwMode="auto">
            <a:xfrm>
              <a:off x="3646" y="2293"/>
              <a:ext cx="13" cy="23"/>
            </a:xfrm>
            <a:custGeom>
              <a:avLst/>
              <a:gdLst>
                <a:gd name="T0" fmla="*/ 0 w 17"/>
                <a:gd name="T1" fmla="*/ 0 h 32"/>
                <a:gd name="T2" fmla="*/ 0 w 17"/>
                <a:gd name="T3" fmla="*/ 1 h 32"/>
                <a:gd name="T4" fmla="*/ 2 w 17"/>
                <a:gd name="T5" fmla="*/ 1 h 32"/>
                <a:gd name="T6" fmla="*/ 0 w 17"/>
                <a:gd name="T7" fmla="*/ 1 h 32"/>
                <a:gd name="T8" fmla="*/ 0 w 17"/>
                <a:gd name="T9" fmla="*/ 1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12700" cap="rnd">
              <a:solidFill>
                <a:srgbClr val="000000"/>
              </a:solidFill>
              <a:round/>
              <a:headEnd/>
              <a:tailEnd/>
            </a:ln>
          </p:spPr>
          <p:txBody>
            <a:bodyPr/>
            <a:lstStyle/>
            <a:p>
              <a:endParaRPr lang="en-US"/>
            </a:p>
          </p:txBody>
        </p:sp>
        <p:sp>
          <p:nvSpPr>
            <p:cNvPr id="93280" name="Freeform 95"/>
            <p:cNvSpPr>
              <a:spLocks/>
            </p:cNvSpPr>
            <p:nvPr/>
          </p:nvSpPr>
          <p:spPr bwMode="auto">
            <a:xfrm>
              <a:off x="4322" y="2527"/>
              <a:ext cx="24" cy="23"/>
            </a:xfrm>
            <a:custGeom>
              <a:avLst/>
              <a:gdLst>
                <a:gd name="T0" fmla="*/ 0 w 32"/>
                <a:gd name="T1" fmla="*/ 1 h 32"/>
                <a:gd name="T2" fmla="*/ 0 w 32"/>
                <a:gd name="T3" fmla="*/ 1 h 32"/>
                <a:gd name="T4" fmla="*/ 2 w 32"/>
                <a:gd name="T5" fmla="*/ 1 h 32"/>
                <a:gd name="T6" fmla="*/ 2 w 32"/>
                <a:gd name="T7" fmla="*/ 1 h 32"/>
                <a:gd name="T8" fmla="*/ 2 w 32"/>
                <a:gd name="T9" fmla="*/ 0 h 32"/>
                <a:gd name="T10" fmla="*/ 0 w 32"/>
                <a:gd name="T11" fmla="*/ 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12700" cap="rnd">
              <a:solidFill>
                <a:srgbClr val="000000"/>
              </a:solidFill>
              <a:round/>
              <a:headEnd/>
              <a:tailEnd/>
            </a:ln>
          </p:spPr>
          <p:txBody>
            <a:bodyPr/>
            <a:lstStyle/>
            <a:p>
              <a:endParaRPr lang="en-US"/>
            </a:p>
          </p:txBody>
        </p:sp>
        <p:sp>
          <p:nvSpPr>
            <p:cNvPr id="93281" name="Freeform 96"/>
            <p:cNvSpPr>
              <a:spLocks/>
            </p:cNvSpPr>
            <p:nvPr/>
          </p:nvSpPr>
          <p:spPr bwMode="auto">
            <a:xfrm>
              <a:off x="4215" y="2601"/>
              <a:ext cx="152" cy="140"/>
            </a:xfrm>
            <a:custGeom>
              <a:avLst/>
              <a:gdLst>
                <a:gd name="T0" fmla="*/ 1 w 209"/>
                <a:gd name="T1" fmla="*/ 1 h 202"/>
                <a:gd name="T2" fmla="*/ 1 w 209"/>
                <a:gd name="T3" fmla="*/ 1 h 202"/>
                <a:gd name="T4" fmla="*/ 1 w 209"/>
                <a:gd name="T5" fmla="*/ 1 h 202"/>
                <a:gd name="T6" fmla="*/ 0 w 209"/>
                <a:gd name="T7" fmla="*/ 1 h 202"/>
                <a:gd name="T8" fmla="*/ 1 w 209"/>
                <a:gd name="T9" fmla="*/ 1 h 202"/>
                <a:gd name="T10" fmla="*/ 1 w 209"/>
                <a:gd name="T11" fmla="*/ 1 h 202"/>
                <a:gd name="T12" fmla="*/ 1 w 209"/>
                <a:gd name="T13" fmla="*/ 1 h 202"/>
                <a:gd name="T14" fmla="*/ 1 w 209"/>
                <a:gd name="T15" fmla="*/ 1 h 202"/>
                <a:gd name="T16" fmla="*/ 1 w 209"/>
                <a:gd name="T17" fmla="*/ 1 h 202"/>
                <a:gd name="T18" fmla="*/ 1 w 209"/>
                <a:gd name="T19" fmla="*/ 1 h 202"/>
                <a:gd name="T20" fmla="*/ 1 w 209"/>
                <a:gd name="T21" fmla="*/ 1 h 202"/>
                <a:gd name="T22" fmla="*/ 2 w 209"/>
                <a:gd name="T23" fmla="*/ 1 h 202"/>
                <a:gd name="T24" fmla="*/ 3 w 209"/>
                <a:gd name="T25" fmla="*/ 1 h 202"/>
                <a:gd name="T26" fmla="*/ 2 w 209"/>
                <a:gd name="T27" fmla="*/ 1 h 202"/>
                <a:gd name="T28" fmla="*/ 3 w 209"/>
                <a:gd name="T29" fmla="*/ 1 h 202"/>
                <a:gd name="T30" fmla="*/ 3 w 209"/>
                <a:gd name="T31" fmla="*/ 1 h 202"/>
                <a:gd name="T32" fmla="*/ 3 w 209"/>
                <a:gd name="T33" fmla="*/ 1 h 202"/>
                <a:gd name="T34" fmla="*/ 2 w 209"/>
                <a:gd name="T35" fmla="*/ 0 h 202"/>
                <a:gd name="T36" fmla="*/ 1 w 209"/>
                <a:gd name="T37" fmla="*/ 1 h 202"/>
                <a:gd name="T38" fmla="*/ 1 w 209"/>
                <a:gd name="T39" fmla="*/ 1 h 202"/>
                <a:gd name="T40" fmla="*/ 1 w 209"/>
                <a:gd name="T41" fmla="*/ 1 h 202"/>
                <a:gd name="T42" fmla="*/ 2 w 209"/>
                <a:gd name="T43" fmla="*/ 1 h 202"/>
                <a:gd name="T44" fmla="*/ 2 w 209"/>
                <a:gd name="T45" fmla="*/ 1 h 202"/>
                <a:gd name="T46" fmla="*/ 1 w 209"/>
                <a:gd name="T47" fmla="*/ 1 h 202"/>
                <a:gd name="T48" fmla="*/ 1 w 209"/>
                <a:gd name="T49" fmla="*/ 1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a:solidFill>
                <a:srgbClr val="000000"/>
              </a:solidFill>
              <a:round/>
              <a:headEnd/>
              <a:tailEnd/>
            </a:ln>
          </p:spPr>
          <p:txBody>
            <a:bodyPr/>
            <a:lstStyle/>
            <a:p>
              <a:endParaRPr lang="en-US"/>
            </a:p>
          </p:txBody>
        </p:sp>
        <p:sp>
          <p:nvSpPr>
            <p:cNvPr id="93282" name="Freeform 97"/>
            <p:cNvSpPr>
              <a:spLocks/>
            </p:cNvSpPr>
            <p:nvPr/>
          </p:nvSpPr>
          <p:spPr bwMode="auto">
            <a:xfrm>
              <a:off x="4094" y="2571"/>
              <a:ext cx="154" cy="170"/>
            </a:xfrm>
            <a:custGeom>
              <a:avLst/>
              <a:gdLst>
                <a:gd name="T0" fmla="*/ 0 w 209"/>
                <a:gd name="T1" fmla="*/ 1 h 248"/>
                <a:gd name="T2" fmla="*/ 1 w 209"/>
                <a:gd name="T3" fmla="*/ 1 h 248"/>
                <a:gd name="T4" fmla="*/ 1 w 209"/>
                <a:gd name="T5" fmla="*/ 1 h 248"/>
                <a:gd name="T6" fmla="*/ 1 w 209"/>
                <a:gd name="T7" fmla="*/ 1 h 248"/>
                <a:gd name="T8" fmla="*/ 2 w 209"/>
                <a:gd name="T9" fmla="*/ 1 h 248"/>
                <a:gd name="T10" fmla="*/ 3 w 209"/>
                <a:gd name="T11" fmla="*/ 1 h 248"/>
                <a:gd name="T12" fmla="*/ 2 w 209"/>
                <a:gd name="T13" fmla="*/ 1 h 248"/>
                <a:gd name="T14" fmla="*/ 2 w 209"/>
                <a:gd name="T15" fmla="*/ 1 h 248"/>
                <a:gd name="T16" fmla="*/ 3 w 209"/>
                <a:gd name="T17" fmla="*/ 1 h 248"/>
                <a:gd name="T18" fmla="*/ 3 w 209"/>
                <a:gd name="T19" fmla="*/ 1 h 248"/>
                <a:gd name="T20" fmla="*/ 2 w 209"/>
                <a:gd name="T21" fmla="*/ 1 h 248"/>
                <a:gd name="T22" fmla="*/ 2 w 209"/>
                <a:gd name="T23" fmla="*/ 1 h 248"/>
                <a:gd name="T24" fmla="*/ 1 w 209"/>
                <a:gd name="T25" fmla="*/ 1 h 248"/>
                <a:gd name="T26" fmla="*/ 1 w 209"/>
                <a:gd name="T27" fmla="*/ 1 h 248"/>
                <a:gd name="T28" fmla="*/ 1 w 209"/>
                <a:gd name="T29" fmla="*/ 1 h 248"/>
                <a:gd name="T30" fmla="*/ 1 w 209"/>
                <a:gd name="T31" fmla="*/ 1 h 248"/>
                <a:gd name="T32" fmla="*/ 1 w 209"/>
                <a:gd name="T33" fmla="*/ 0 h 248"/>
                <a:gd name="T34" fmla="*/ 1 w 209"/>
                <a:gd name="T35" fmla="*/ 1 h 248"/>
                <a:gd name="T36" fmla="*/ 1 w 209"/>
                <a:gd name="T37" fmla="*/ 1 h 248"/>
                <a:gd name="T38" fmla="*/ 1 w 209"/>
                <a:gd name="T39" fmla="*/ 1 h 248"/>
                <a:gd name="T40" fmla="*/ 1 w 209"/>
                <a:gd name="T41" fmla="*/ 1 h 248"/>
                <a:gd name="T42" fmla="*/ 1 w 209"/>
                <a:gd name="T43" fmla="*/ 1 h 248"/>
                <a:gd name="T44" fmla="*/ 1 w 209"/>
                <a:gd name="T45" fmla="*/ 1 h 248"/>
                <a:gd name="T46" fmla="*/ 0 w 209"/>
                <a:gd name="T47" fmla="*/ 1 h 248"/>
                <a:gd name="T48" fmla="*/ 0 w 209"/>
                <a:gd name="T49" fmla="*/ 1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a:solidFill>
                <a:srgbClr val="000000"/>
              </a:solidFill>
              <a:round/>
              <a:headEnd/>
              <a:tailEnd/>
            </a:ln>
          </p:spPr>
          <p:txBody>
            <a:bodyPr/>
            <a:lstStyle/>
            <a:p>
              <a:endParaRPr lang="en-US"/>
            </a:p>
          </p:txBody>
        </p:sp>
        <p:sp>
          <p:nvSpPr>
            <p:cNvPr id="93283" name="Freeform 98"/>
            <p:cNvSpPr>
              <a:spLocks/>
            </p:cNvSpPr>
            <p:nvPr/>
          </p:nvSpPr>
          <p:spPr bwMode="auto">
            <a:xfrm>
              <a:off x="4355" y="2622"/>
              <a:ext cx="47" cy="119"/>
            </a:xfrm>
            <a:custGeom>
              <a:avLst/>
              <a:gdLst>
                <a:gd name="T0" fmla="*/ 2 w 62"/>
                <a:gd name="T1" fmla="*/ 0 h 171"/>
                <a:gd name="T2" fmla="*/ 2 w 62"/>
                <a:gd name="T3" fmla="*/ 1 h 171"/>
                <a:gd name="T4" fmla="*/ 2 w 62"/>
                <a:gd name="T5" fmla="*/ 1 h 171"/>
                <a:gd name="T6" fmla="*/ 0 w 62"/>
                <a:gd name="T7" fmla="*/ 1 h 171"/>
                <a:gd name="T8" fmla="*/ 2 w 62"/>
                <a:gd name="T9" fmla="*/ 1 h 171"/>
                <a:gd name="T10" fmla="*/ 2 w 62"/>
                <a:gd name="T11" fmla="*/ 1 h 171"/>
                <a:gd name="T12" fmla="*/ 2 w 62"/>
                <a:gd name="T13" fmla="*/ 1 h 171"/>
                <a:gd name="T14" fmla="*/ 2 w 62"/>
                <a:gd name="T15" fmla="*/ 1 h 171"/>
                <a:gd name="T16" fmla="*/ 2 w 62"/>
                <a:gd name="T17" fmla="*/ 1 h 171"/>
                <a:gd name="T18" fmla="*/ 2 w 62"/>
                <a:gd name="T19" fmla="*/ 1 h 171"/>
                <a:gd name="T20" fmla="*/ 2 w 62"/>
                <a:gd name="T21" fmla="*/ 1 h 171"/>
                <a:gd name="T22" fmla="*/ 2 w 62"/>
                <a:gd name="T23" fmla="*/ 1 h 171"/>
                <a:gd name="T24" fmla="*/ 2 w 62"/>
                <a:gd name="T25" fmla="*/ 1 h 171"/>
                <a:gd name="T26" fmla="*/ 2 w 62"/>
                <a:gd name="T27" fmla="*/ 1 h 171"/>
                <a:gd name="T28" fmla="*/ 2 w 62"/>
                <a:gd name="T29" fmla="*/ 1 h 171"/>
                <a:gd name="T30" fmla="*/ 2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93284" name="Freeform 99"/>
            <p:cNvSpPr>
              <a:spLocks/>
            </p:cNvSpPr>
            <p:nvPr/>
          </p:nvSpPr>
          <p:spPr bwMode="auto">
            <a:xfrm>
              <a:off x="4094" y="2431"/>
              <a:ext cx="252" cy="247"/>
            </a:xfrm>
            <a:custGeom>
              <a:avLst/>
              <a:gdLst>
                <a:gd name="T0" fmla="*/ 2 w 344"/>
                <a:gd name="T1" fmla="*/ 1 h 354"/>
                <a:gd name="T2" fmla="*/ 2 w 344"/>
                <a:gd name="T3" fmla="*/ 2 h 354"/>
                <a:gd name="T4" fmla="*/ 3 w 344"/>
                <a:gd name="T5" fmla="*/ 2 h 354"/>
                <a:gd name="T6" fmla="*/ 4 w 344"/>
                <a:gd name="T7" fmla="*/ 2 h 354"/>
                <a:gd name="T8" fmla="*/ 4 w 344"/>
                <a:gd name="T9" fmla="*/ 2 h 354"/>
                <a:gd name="T10" fmla="*/ 4 w 344"/>
                <a:gd name="T11" fmla="*/ 2 h 354"/>
                <a:gd name="T12" fmla="*/ 4 w 344"/>
                <a:gd name="T13" fmla="*/ 2 h 354"/>
                <a:gd name="T14" fmla="*/ 4 w 344"/>
                <a:gd name="T15" fmla="*/ 2 h 354"/>
                <a:gd name="T16" fmla="*/ 4 w 344"/>
                <a:gd name="T17" fmla="*/ 2 h 354"/>
                <a:gd name="T18" fmla="*/ 4 w 344"/>
                <a:gd name="T19" fmla="*/ 1 h 354"/>
                <a:gd name="T20" fmla="*/ 4 w 344"/>
                <a:gd name="T21" fmla="*/ 1 h 354"/>
                <a:gd name="T22" fmla="*/ 4 w 344"/>
                <a:gd name="T23" fmla="*/ 1 h 354"/>
                <a:gd name="T24" fmla="*/ 4 w 344"/>
                <a:gd name="T25" fmla="*/ 1 h 354"/>
                <a:gd name="T26" fmla="*/ 4 w 344"/>
                <a:gd name="T27" fmla="*/ 1 h 354"/>
                <a:gd name="T28" fmla="*/ 4 w 344"/>
                <a:gd name="T29" fmla="*/ 1 h 354"/>
                <a:gd name="T30" fmla="*/ 4 w 344"/>
                <a:gd name="T31" fmla="*/ 1 h 354"/>
                <a:gd name="T32" fmla="*/ 4 w 344"/>
                <a:gd name="T33" fmla="*/ 1 h 354"/>
                <a:gd name="T34" fmla="*/ 4 w 344"/>
                <a:gd name="T35" fmla="*/ 1 h 354"/>
                <a:gd name="T36" fmla="*/ 4 w 344"/>
                <a:gd name="T37" fmla="*/ 1 h 354"/>
                <a:gd name="T38" fmla="*/ 4 w 344"/>
                <a:gd name="T39" fmla="*/ 1 h 354"/>
                <a:gd name="T40" fmla="*/ 4 w 344"/>
                <a:gd name="T41" fmla="*/ 1 h 354"/>
                <a:gd name="T42" fmla="*/ 4 w 344"/>
                <a:gd name="T43" fmla="*/ 1 h 354"/>
                <a:gd name="T44" fmla="*/ 4 w 344"/>
                <a:gd name="T45" fmla="*/ 1 h 354"/>
                <a:gd name="T46" fmla="*/ 4 w 344"/>
                <a:gd name="T47" fmla="*/ 0 h 354"/>
                <a:gd name="T48" fmla="*/ 3 w 344"/>
                <a:gd name="T49" fmla="*/ 0 h 354"/>
                <a:gd name="T50" fmla="*/ 3 w 344"/>
                <a:gd name="T51" fmla="*/ 0 h 354"/>
                <a:gd name="T52" fmla="*/ 2 w 344"/>
                <a:gd name="T53" fmla="*/ 1 h 354"/>
                <a:gd name="T54" fmla="*/ 1 w 344"/>
                <a:gd name="T55" fmla="*/ 0 h 354"/>
                <a:gd name="T56" fmla="*/ 1 w 344"/>
                <a:gd name="T57" fmla="*/ 0 h 354"/>
                <a:gd name="T58" fmla="*/ 1 w 344"/>
                <a:gd name="T59" fmla="*/ 1 h 354"/>
                <a:gd name="T60" fmla="*/ 1 w 344"/>
                <a:gd name="T61" fmla="*/ 1 h 354"/>
                <a:gd name="T62" fmla="*/ 1 w 344"/>
                <a:gd name="T63" fmla="*/ 1 h 354"/>
                <a:gd name="T64" fmla="*/ 1 w 344"/>
                <a:gd name="T65" fmla="*/ 1 h 354"/>
                <a:gd name="T66" fmla="*/ 1 w 344"/>
                <a:gd name="T67" fmla="*/ 1 h 354"/>
                <a:gd name="T68" fmla="*/ 1 w 344"/>
                <a:gd name="T69" fmla="*/ 1 h 354"/>
                <a:gd name="T70" fmla="*/ 1 w 344"/>
                <a:gd name="T71" fmla="*/ 1 h 354"/>
                <a:gd name="T72" fmla="*/ 0 w 344"/>
                <a:gd name="T73" fmla="*/ 1 h 354"/>
                <a:gd name="T74" fmla="*/ 1 w 344"/>
                <a:gd name="T75" fmla="*/ 1 h 354"/>
                <a:gd name="T76" fmla="*/ 1 w 344"/>
                <a:gd name="T77" fmla="*/ 1 h 354"/>
                <a:gd name="T78" fmla="*/ 1 w 344"/>
                <a:gd name="T79" fmla="*/ 1 h 354"/>
                <a:gd name="T80" fmla="*/ 1 w 344"/>
                <a:gd name="T81" fmla="*/ 1 h 354"/>
                <a:gd name="T82" fmla="*/ 1 w 344"/>
                <a:gd name="T83" fmla="*/ 1 h 354"/>
                <a:gd name="T84" fmla="*/ 1 w 344"/>
                <a:gd name="T85" fmla="*/ 1 h 354"/>
                <a:gd name="T86" fmla="*/ 2 w 344"/>
                <a:gd name="T87" fmla="*/ 1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a:solidFill>
                <a:srgbClr val="000000"/>
              </a:solidFill>
              <a:round/>
              <a:headEnd/>
              <a:tailEnd/>
            </a:ln>
          </p:spPr>
          <p:txBody>
            <a:bodyPr/>
            <a:lstStyle/>
            <a:p>
              <a:endParaRPr lang="en-US"/>
            </a:p>
          </p:txBody>
        </p:sp>
        <p:sp>
          <p:nvSpPr>
            <p:cNvPr id="93285" name="Freeform 100"/>
            <p:cNvSpPr>
              <a:spLocks/>
            </p:cNvSpPr>
            <p:nvPr/>
          </p:nvSpPr>
          <p:spPr bwMode="auto">
            <a:xfrm>
              <a:off x="4094" y="2560"/>
              <a:ext cx="12" cy="12"/>
            </a:xfrm>
            <a:custGeom>
              <a:avLst/>
              <a:gdLst>
                <a:gd name="T0" fmla="*/ 0 w 17"/>
                <a:gd name="T1" fmla="*/ 1 h 17"/>
                <a:gd name="T2" fmla="*/ 1 w 17"/>
                <a:gd name="T3" fmla="*/ 0 h 17"/>
                <a:gd name="T4" fmla="*/ 0 w 17"/>
                <a:gd name="T5" fmla="*/ 0 h 17"/>
                <a:gd name="T6" fmla="*/ 0 w 17"/>
                <a:gd name="T7" fmla="*/ 1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12700" cap="rnd">
              <a:solidFill>
                <a:srgbClr val="000000"/>
              </a:solidFill>
              <a:round/>
              <a:headEnd/>
              <a:tailEnd/>
            </a:ln>
          </p:spPr>
          <p:txBody>
            <a:bodyPr/>
            <a:lstStyle/>
            <a:p>
              <a:endParaRPr lang="en-US"/>
            </a:p>
          </p:txBody>
        </p:sp>
        <p:sp>
          <p:nvSpPr>
            <p:cNvPr id="93286" name="Freeform 101"/>
            <p:cNvSpPr>
              <a:spLocks/>
            </p:cNvSpPr>
            <p:nvPr/>
          </p:nvSpPr>
          <p:spPr bwMode="auto">
            <a:xfrm>
              <a:off x="2969" y="2420"/>
              <a:ext cx="515" cy="546"/>
            </a:xfrm>
            <a:custGeom>
              <a:avLst/>
              <a:gdLst>
                <a:gd name="T0" fmla="*/ 5 w 702"/>
                <a:gd name="T1" fmla="*/ 5 h 784"/>
                <a:gd name="T2" fmla="*/ 5 w 702"/>
                <a:gd name="T3" fmla="*/ 4 h 784"/>
                <a:gd name="T4" fmla="*/ 5 w 702"/>
                <a:gd name="T5" fmla="*/ 4 h 784"/>
                <a:gd name="T6" fmla="*/ 5 w 702"/>
                <a:gd name="T7" fmla="*/ 4 h 784"/>
                <a:gd name="T8" fmla="*/ 4 w 702"/>
                <a:gd name="T9" fmla="*/ 3 h 784"/>
                <a:gd name="T10" fmla="*/ 4 w 702"/>
                <a:gd name="T11" fmla="*/ 3 h 784"/>
                <a:gd name="T12" fmla="*/ 4 w 702"/>
                <a:gd name="T13" fmla="*/ 3 h 784"/>
                <a:gd name="T14" fmla="*/ 4 w 702"/>
                <a:gd name="T15" fmla="*/ 3 h 784"/>
                <a:gd name="T16" fmla="*/ 3 w 702"/>
                <a:gd name="T17" fmla="*/ 3 h 784"/>
                <a:gd name="T18" fmla="*/ 3 w 702"/>
                <a:gd name="T19" fmla="*/ 2 h 784"/>
                <a:gd name="T20" fmla="*/ 2 w 702"/>
                <a:gd name="T21" fmla="*/ 2 h 784"/>
                <a:gd name="T22" fmla="*/ 1 w 702"/>
                <a:gd name="T23" fmla="*/ 2 h 784"/>
                <a:gd name="T24" fmla="*/ 1 w 702"/>
                <a:gd name="T25" fmla="*/ 2 h 784"/>
                <a:gd name="T26" fmla="*/ 1 w 702"/>
                <a:gd name="T27" fmla="*/ 2 h 784"/>
                <a:gd name="T28" fmla="*/ 1 w 702"/>
                <a:gd name="T29" fmla="*/ 2 h 784"/>
                <a:gd name="T30" fmla="*/ 0 w 702"/>
                <a:gd name="T31" fmla="*/ 1 h 784"/>
                <a:gd name="T32" fmla="*/ 1 w 702"/>
                <a:gd name="T33" fmla="*/ 1 h 784"/>
                <a:gd name="T34" fmla="*/ 1 w 702"/>
                <a:gd name="T35" fmla="*/ 1 h 784"/>
                <a:gd name="T36" fmla="*/ 1 w 702"/>
                <a:gd name="T37" fmla="*/ 1 h 784"/>
                <a:gd name="T38" fmla="*/ 1 w 702"/>
                <a:gd name="T39" fmla="*/ 1 h 784"/>
                <a:gd name="T40" fmla="*/ 1 w 702"/>
                <a:gd name="T41" fmla="*/ 1 h 784"/>
                <a:gd name="T42" fmla="*/ 1 w 702"/>
                <a:gd name="T43" fmla="*/ 1 h 784"/>
                <a:gd name="T44" fmla="*/ 1 w 702"/>
                <a:gd name="T45" fmla="*/ 1 h 784"/>
                <a:gd name="T46" fmla="*/ 2 w 702"/>
                <a:gd name="T47" fmla="*/ 1 h 784"/>
                <a:gd name="T48" fmla="*/ 2 w 702"/>
                <a:gd name="T49" fmla="*/ 1 h 784"/>
                <a:gd name="T50" fmla="*/ 3 w 702"/>
                <a:gd name="T51" fmla="*/ 1 h 784"/>
                <a:gd name="T52" fmla="*/ 3 w 702"/>
                <a:gd name="T53" fmla="*/ 0 h 784"/>
                <a:gd name="T54" fmla="*/ 3 w 702"/>
                <a:gd name="T55" fmla="*/ 1 h 784"/>
                <a:gd name="T56" fmla="*/ 4 w 702"/>
                <a:gd name="T57" fmla="*/ 1 h 784"/>
                <a:gd name="T58" fmla="*/ 4 w 702"/>
                <a:gd name="T59" fmla="*/ 1 h 784"/>
                <a:gd name="T60" fmla="*/ 5 w 702"/>
                <a:gd name="T61" fmla="*/ 1 h 784"/>
                <a:gd name="T62" fmla="*/ 5 w 702"/>
                <a:gd name="T63" fmla="*/ 1 h 784"/>
                <a:gd name="T64" fmla="*/ 5 w 702"/>
                <a:gd name="T65" fmla="*/ 1 h 784"/>
                <a:gd name="T66" fmla="*/ 5 w 702"/>
                <a:gd name="T67" fmla="*/ 1 h 784"/>
                <a:gd name="T68" fmla="*/ 6 w 702"/>
                <a:gd name="T69" fmla="*/ 1 h 784"/>
                <a:gd name="T70" fmla="*/ 5 w 702"/>
                <a:gd name="T71" fmla="*/ 1 h 784"/>
                <a:gd name="T72" fmla="*/ 7 w 702"/>
                <a:gd name="T73" fmla="*/ 1 h 784"/>
                <a:gd name="T74" fmla="*/ 7 w 702"/>
                <a:gd name="T75" fmla="*/ 1 h 784"/>
                <a:gd name="T76" fmla="*/ 7 w 702"/>
                <a:gd name="T77" fmla="*/ 1 h 784"/>
                <a:gd name="T78" fmla="*/ 8 w 702"/>
                <a:gd name="T79" fmla="*/ 1 h 784"/>
                <a:gd name="T80" fmla="*/ 9 w 702"/>
                <a:gd name="T81" fmla="*/ 1 h 784"/>
                <a:gd name="T82" fmla="*/ 9 w 702"/>
                <a:gd name="T83" fmla="*/ 2 h 784"/>
                <a:gd name="T84" fmla="*/ 8 w 702"/>
                <a:gd name="T85" fmla="*/ 3 h 784"/>
                <a:gd name="T86" fmla="*/ 8 w 702"/>
                <a:gd name="T87" fmla="*/ 3 h 784"/>
                <a:gd name="T88" fmla="*/ 8 w 702"/>
                <a:gd name="T89" fmla="*/ 3 h 784"/>
                <a:gd name="T90" fmla="*/ 7 w 702"/>
                <a:gd name="T91" fmla="*/ 3 h 784"/>
                <a:gd name="T92" fmla="*/ 7 w 702"/>
                <a:gd name="T93" fmla="*/ 3 h 784"/>
                <a:gd name="T94" fmla="*/ 6 w 702"/>
                <a:gd name="T95" fmla="*/ 4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a:solidFill>
                <a:srgbClr val="000000"/>
              </a:solidFill>
              <a:round/>
              <a:headEnd/>
              <a:tailEnd/>
            </a:ln>
          </p:spPr>
          <p:txBody>
            <a:bodyPr/>
            <a:lstStyle/>
            <a:p>
              <a:endParaRPr lang="en-US"/>
            </a:p>
          </p:txBody>
        </p:sp>
        <p:sp>
          <p:nvSpPr>
            <p:cNvPr id="93287" name="Freeform 102"/>
            <p:cNvSpPr>
              <a:spLocks/>
            </p:cNvSpPr>
            <p:nvPr/>
          </p:nvSpPr>
          <p:spPr bwMode="auto">
            <a:xfrm>
              <a:off x="3276" y="2485"/>
              <a:ext cx="11" cy="13"/>
            </a:xfrm>
            <a:custGeom>
              <a:avLst/>
              <a:gdLst>
                <a:gd name="T0" fmla="*/ 1 w 17"/>
                <a:gd name="T1" fmla="*/ 0 h 17"/>
                <a:gd name="T2" fmla="*/ 0 w 17"/>
                <a:gd name="T3" fmla="*/ 2 h 17"/>
                <a:gd name="T4" fmla="*/ 0 w 17"/>
                <a:gd name="T5" fmla="*/ 0 h 17"/>
                <a:gd name="T6" fmla="*/ 1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12700" cap="rnd">
              <a:solidFill>
                <a:srgbClr val="000000"/>
              </a:solidFill>
              <a:round/>
              <a:headEnd/>
              <a:tailEnd/>
            </a:ln>
          </p:spPr>
          <p:txBody>
            <a:bodyPr/>
            <a:lstStyle/>
            <a:p>
              <a:endParaRPr lang="en-US"/>
            </a:p>
          </p:txBody>
        </p:sp>
        <p:sp>
          <p:nvSpPr>
            <p:cNvPr id="93288" name="Freeform 103"/>
            <p:cNvSpPr>
              <a:spLocks/>
            </p:cNvSpPr>
            <p:nvPr/>
          </p:nvSpPr>
          <p:spPr bwMode="auto">
            <a:xfrm>
              <a:off x="4322" y="2442"/>
              <a:ext cx="69" cy="76"/>
            </a:xfrm>
            <a:custGeom>
              <a:avLst/>
              <a:gdLst>
                <a:gd name="T0" fmla="*/ 2 w 92"/>
                <a:gd name="T1" fmla="*/ 1 h 109"/>
                <a:gd name="T2" fmla="*/ 2 w 92"/>
                <a:gd name="T3" fmla="*/ 1 h 109"/>
                <a:gd name="T4" fmla="*/ 0 w 92"/>
                <a:gd name="T5" fmla="*/ 1 h 109"/>
                <a:gd name="T6" fmla="*/ 0 w 92"/>
                <a:gd name="T7" fmla="*/ 1 h 109"/>
                <a:gd name="T8" fmla="*/ 2 w 92"/>
                <a:gd name="T9" fmla="*/ 1 h 109"/>
                <a:gd name="T10" fmla="*/ 2 w 92"/>
                <a:gd name="T11" fmla="*/ 1 h 109"/>
                <a:gd name="T12" fmla="*/ 2 w 92"/>
                <a:gd name="T13" fmla="*/ 1 h 109"/>
                <a:gd name="T14" fmla="*/ 2 w 92"/>
                <a:gd name="T15" fmla="*/ 1 h 109"/>
                <a:gd name="T16" fmla="*/ 2 w 92"/>
                <a:gd name="T17" fmla="*/ 1 h 109"/>
                <a:gd name="T18" fmla="*/ 2 w 92"/>
                <a:gd name="T19" fmla="*/ 1 h 109"/>
                <a:gd name="T20" fmla="*/ 2 w 92"/>
                <a:gd name="T21" fmla="*/ 1 h 109"/>
                <a:gd name="T22" fmla="*/ 2 w 92"/>
                <a:gd name="T23" fmla="*/ 0 h 109"/>
                <a:gd name="T24" fmla="*/ 2 w 92"/>
                <a:gd name="T25" fmla="*/ 1 h 109"/>
                <a:gd name="T26" fmla="*/ 2 w 92"/>
                <a:gd name="T27" fmla="*/ 1 h 109"/>
                <a:gd name="T28" fmla="*/ 2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a:solidFill>
                <a:srgbClr val="000000"/>
              </a:solidFill>
              <a:round/>
              <a:headEnd/>
              <a:tailEnd/>
            </a:ln>
          </p:spPr>
          <p:txBody>
            <a:bodyPr/>
            <a:lstStyle/>
            <a:p>
              <a:endParaRPr lang="en-US"/>
            </a:p>
          </p:txBody>
        </p:sp>
        <p:sp>
          <p:nvSpPr>
            <p:cNvPr id="93289" name="Freeform 104"/>
            <p:cNvSpPr>
              <a:spLocks/>
            </p:cNvSpPr>
            <p:nvPr/>
          </p:nvSpPr>
          <p:spPr bwMode="auto">
            <a:xfrm>
              <a:off x="4072" y="1429"/>
              <a:ext cx="133" cy="267"/>
            </a:xfrm>
            <a:custGeom>
              <a:avLst/>
              <a:gdLst>
                <a:gd name="T0" fmla="*/ 0 w 179"/>
                <a:gd name="T1" fmla="*/ 1 h 384"/>
                <a:gd name="T2" fmla="*/ 0 w 179"/>
                <a:gd name="T3" fmla="*/ 2 h 384"/>
                <a:gd name="T4" fmla="*/ 1 w 179"/>
                <a:gd name="T5" fmla="*/ 2 h 384"/>
                <a:gd name="T6" fmla="*/ 1 w 179"/>
                <a:gd name="T7" fmla="*/ 2 h 384"/>
                <a:gd name="T8" fmla="*/ 1 w 179"/>
                <a:gd name="T9" fmla="*/ 2 h 384"/>
                <a:gd name="T10" fmla="*/ 1 w 179"/>
                <a:gd name="T11" fmla="*/ 2 h 384"/>
                <a:gd name="T12" fmla="*/ 1 w 179"/>
                <a:gd name="T13" fmla="*/ 2 h 384"/>
                <a:gd name="T14" fmla="*/ 1 w 179"/>
                <a:gd name="T15" fmla="*/ 1 h 384"/>
                <a:gd name="T16" fmla="*/ 1 w 179"/>
                <a:gd name="T17" fmla="*/ 1 h 384"/>
                <a:gd name="T18" fmla="*/ 1 w 179"/>
                <a:gd name="T19" fmla="*/ 1 h 384"/>
                <a:gd name="T20" fmla="*/ 1 w 179"/>
                <a:gd name="T21" fmla="*/ 1 h 384"/>
                <a:gd name="T22" fmla="*/ 1 w 179"/>
                <a:gd name="T23" fmla="*/ 1 h 384"/>
                <a:gd name="T24" fmla="*/ 1 w 179"/>
                <a:gd name="T25" fmla="*/ 1 h 384"/>
                <a:gd name="T26" fmla="*/ 1 w 179"/>
                <a:gd name="T27" fmla="*/ 1 h 384"/>
                <a:gd name="T28" fmla="*/ 2 w 179"/>
                <a:gd name="T29" fmla="*/ 1 h 384"/>
                <a:gd name="T30" fmla="*/ 2 w 179"/>
                <a:gd name="T31" fmla="*/ 1 h 384"/>
                <a:gd name="T32" fmla="*/ 3 w 179"/>
                <a:gd name="T33" fmla="*/ 1 h 384"/>
                <a:gd name="T34" fmla="*/ 2 w 179"/>
                <a:gd name="T35" fmla="*/ 1 h 384"/>
                <a:gd name="T36" fmla="*/ 2 w 179"/>
                <a:gd name="T37" fmla="*/ 1 h 384"/>
                <a:gd name="T38" fmla="*/ 2 w 179"/>
                <a:gd name="T39" fmla="*/ 1 h 384"/>
                <a:gd name="T40" fmla="*/ 1 w 179"/>
                <a:gd name="T41" fmla="*/ 0 h 384"/>
                <a:gd name="T42" fmla="*/ 1 w 179"/>
                <a:gd name="T43" fmla="*/ 1 h 384"/>
                <a:gd name="T44" fmla="*/ 1 w 179"/>
                <a:gd name="T45" fmla="*/ 1 h 384"/>
                <a:gd name="T46" fmla="*/ 1 w 179"/>
                <a:gd name="T47" fmla="*/ 1 h 384"/>
                <a:gd name="T48" fmla="*/ 0 w 179"/>
                <a:gd name="T49" fmla="*/ 1 h 384"/>
                <a:gd name="T50" fmla="*/ 1 w 179"/>
                <a:gd name="T51" fmla="*/ 1 h 384"/>
                <a:gd name="T52" fmla="*/ 0 w 179"/>
                <a:gd name="T53" fmla="*/ 1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a:solidFill>
                <a:srgbClr val="000000"/>
              </a:solidFill>
              <a:round/>
              <a:headEnd/>
              <a:tailEnd/>
            </a:ln>
          </p:spPr>
          <p:txBody>
            <a:bodyPr/>
            <a:lstStyle/>
            <a:p>
              <a:endParaRPr lang="en-US"/>
            </a:p>
          </p:txBody>
        </p:sp>
        <p:sp>
          <p:nvSpPr>
            <p:cNvPr id="93290" name="Freeform 105"/>
            <p:cNvSpPr>
              <a:spLocks/>
            </p:cNvSpPr>
            <p:nvPr/>
          </p:nvSpPr>
          <p:spPr bwMode="auto">
            <a:xfrm>
              <a:off x="4159" y="1397"/>
              <a:ext cx="123" cy="214"/>
            </a:xfrm>
            <a:custGeom>
              <a:avLst/>
              <a:gdLst>
                <a:gd name="T0" fmla="*/ 1 w 165"/>
                <a:gd name="T1" fmla="*/ 1 h 307"/>
                <a:gd name="T2" fmla="*/ 1 w 165"/>
                <a:gd name="T3" fmla="*/ 1 h 307"/>
                <a:gd name="T4" fmla="*/ 1 w 165"/>
                <a:gd name="T5" fmla="*/ 1 h 307"/>
                <a:gd name="T6" fmla="*/ 1 w 165"/>
                <a:gd name="T7" fmla="*/ 1 h 307"/>
                <a:gd name="T8" fmla="*/ 1 w 165"/>
                <a:gd name="T9" fmla="*/ 1 h 307"/>
                <a:gd name="T10" fmla="*/ 1 w 165"/>
                <a:gd name="T11" fmla="*/ 2 h 307"/>
                <a:gd name="T12" fmla="*/ 2 w 165"/>
                <a:gd name="T13" fmla="*/ 1 h 307"/>
                <a:gd name="T14" fmla="*/ 3 w 165"/>
                <a:gd name="T15" fmla="*/ 1 h 307"/>
                <a:gd name="T16" fmla="*/ 2 w 165"/>
                <a:gd name="T17" fmla="*/ 1 h 307"/>
                <a:gd name="T18" fmla="*/ 2 w 165"/>
                <a:gd name="T19" fmla="*/ 1 h 307"/>
                <a:gd name="T20" fmla="*/ 2 w 165"/>
                <a:gd name="T21" fmla="*/ 1 h 307"/>
                <a:gd name="T22" fmla="*/ 2 w 165"/>
                <a:gd name="T23" fmla="*/ 1 h 307"/>
                <a:gd name="T24" fmla="*/ 2 w 165"/>
                <a:gd name="T25" fmla="*/ 1 h 307"/>
                <a:gd name="T26" fmla="*/ 2 w 165"/>
                <a:gd name="T27" fmla="*/ 1 h 307"/>
                <a:gd name="T28" fmla="*/ 1 w 165"/>
                <a:gd name="T29" fmla="*/ 0 h 307"/>
                <a:gd name="T30" fmla="*/ 1 w 165"/>
                <a:gd name="T31" fmla="*/ 1 h 307"/>
                <a:gd name="T32" fmla="*/ 1 w 165"/>
                <a:gd name="T33" fmla="*/ 1 h 307"/>
                <a:gd name="T34" fmla="*/ 1 w 165"/>
                <a:gd name="T35" fmla="*/ 1 h 307"/>
                <a:gd name="T36" fmla="*/ 0 w 165"/>
                <a:gd name="T37" fmla="*/ 1 h 307"/>
                <a:gd name="T38" fmla="*/ 0 w 165"/>
                <a:gd name="T39" fmla="*/ 1 h 307"/>
                <a:gd name="T40" fmla="*/ 1 w 165"/>
                <a:gd name="T41" fmla="*/ 1 h 307"/>
                <a:gd name="T42" fmla="*/ 1 w 165"/>
                <a:gd name="T43" fmla="*/ 1 h 307"/>
                <a:gd name="T44" fmla="*/ 1 w 165"/>
                <a:gd name="T45" fmla="*/ 1 h 307"/>
                <a:gd name="T46" fmla="*/ 1 w 165"/>
                <a:gd name="T47" fmla="*/ 1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a:solidFill>
                <a:srgbClr val="000000"/>
              </a:solidFill>
              <a:round/>
              <a:headEnd/>
              <a:tailEnd/>
            </a:ln>
          </p:spPr>
          <p:txBody>
            <a:bodyPr/>
            <a:lstStyle/>
            <a:p>
              <a:endParaRPr lang="en-US"/>
            </a:p>
          </p:txBody>
        </p:sp>
        <p:sp>
          <p:nvSpPr>
            <p:cNvPr id="93291" name="Freeform 106"/>
            <p:cNvSpPr>
              <a:spLocks/>
            </p:cNvSpPr>
            <p:nvPr/>
          </p:nvSpPr>
          <p:spPr bwMode="auto">
            <a:xfrm>
              <a:off x="3374" y="1056"/>
              <a:ext cx="514" cy="555"/>
            </a:xfrm>
            <a:custGeom>
              <a:avLst/>
              <a:gdLst>
                <a:gd name="T0" fmla="*/ 1 w 702"/>
                <a:gd name="T1" fmla="*/ 4 h 799"/>
                <a:gd name="T2" fmla="*/ 1 w 702"/>
                <a:gd name="T3" fmla="*/ 4 h 799"/>
                <a:gd name="T4" fmla="*/ 1 w 702"/>
                <a:gd name="T5" fmla="*/ 4 h 799"/>
                <a:gd name="T6" fmla="*/ 1 w 702"/>
                <a:gd name="T7" fmla="*/ 4 h 799"/>
                <a:gd name="T8" fmla="*/ 1 w 702"/>
                <a:gd name="T9" fmla="*/ 3 h 799"/>
                <a:gd name="T10" fmla="*/ 1 w 702"/>
                <a:gd name="T11" fmla="*/ 3 h 799"/>
                <a:gd name="T12" fmla="*/ 1 w 702"/>
                <a:gd name="T13" fmla="*/ 3 h 799"/>
                <a:gd name="T14" fmla="*/ 1 w 702"/>
                <a:gd name="T15" fmla="*/ 2 h 799"/>
                <a:gd name="T16" fmla="*/ 1 w 702"/>
                <a:gd name="T17" fmla="*/ 2 h 799"/>
                <a:gd name="T18" fmla="*/ 1 w 702"/>
                <a:gd name="T19" fmla="*/ 2 h 799"/>
                <a:gd name="T20" fmla="*/ 1 w 702"/>
                <a:gd name="T21" fmla="*/ 1 h 799"/>
                <a:gd name="T22" fmla="*/ 1 w 702"/>
                <a:gd name="T23" fmla="*/ 1 h 799"/>
                <a:gd name="T24" fmla="*/ 0 w 702"/>
                <a:gd name="T25" fmla="*/ 1 h 799"/>
                <a:gd name="T26" fmla="*/ 1 w 702"/>
                <a:gd name="T27" fmla="*/ 1 h 799"/>
                <a:gd name="T28" fmla="*/ 0 w 702"/>
                <a:gd name="T29" fmla="*/ 1 h 799"/>
                <a:gd name="T30" fmla="*/ 1 w 702"/>
                <a:gd name="T31" fmla="*/ 1 h 799"/>
                <a:gd name="T32" fmla="*/ 3 w 702"/>
                <a:gd name="T33" fmla="*/ 0 h 799"/>
                <a:gd name="T34" fmla="*/ 8 w 702"/>
                <a:gd name="T35" fmla="*/ 1 h 799"/>
                <a:gd name="T36" fmla="*/ 6 w 702"/>
                <a:gd name="T37" fmla="*/ 1 h 799"/>
                <a:gd name="T38" fmla="*/ 7 w 702"/>
                <a:gd name="T39" fmla="*/ 1 h 799"/>
                <a:gd name="T40" fmla="*/ 8 w 702"/>
                <a:gd name="T41" fmla="*/ 1 h 799"/>
                <a:gd name="T42" fmla="*/ 8 w 702"/>
                <a:gd name="T43" fmla="*/ 1 h 799"/>
                <a:gd name="T44" fmla="*/ 8 w 702"/>
                <a:gd name="T45" fmla="*/ 1 h 799"/>
                <a:gd name="T46" fmla="*/ 7 w 702"/>
                <a:gd name="T47" fmla="*/ 1 h 799"/>
                <a:gd name="T48" fmla="*/ 7 w 702"/>
                <a:gd name="T49" fmla="*/ 1 h 799"/>
                <a:gd name="T50" fmla="*/ 7 w 702"/>
                <a:gd name="T51" fmla="*/ 2 h 799"/>
                <a:gd name="T52" fmla="*/ 7 w 702"/>
                <a:gd name="T53" fmla="*/ 2 h 799"/>
                <a:gd name="T54" fmla="*/ 6 w 702"/>
                <a:gd name="T55" fmla="*/ 3 h 799"/>
                <a:gd name="T56" fmla="*/ 6 w 702"/>
                <a:gd name="T57" fmla="*/ 3 h 799"/>
                <a:gd name="T58" fmla="*/ 7 w 702"/>
                <a:gd name="T59" fmla="*/ 3 h 799"/>
                <a:gd name="T60" fmla="*/ 5 w 702"/>
                <a:gd name="T61" fmla="*/ 3 h 799"/>
                <a:gd name="T62" fmla="*/ 4 w 702"/>
                <a:gd name="T63" fmla="*/ 4 h 799"/>
                <a:gd name="T64" fmla="*/ 3 w 702"/>
                <a:gd name="T65" fmla="*/ 4 h 799"/>
                <a:gd name="T66" fmla="*/ 2 w 702"/>
                <a:gd name="T67" fmla="*/ 5 h 799"/>
                <a:gd name="T68" fmla="*/ 2 w 702"/>
                <a:gd name="T69" fmla="*/ 5 h 799"/>
                <a:gd name="T70" fmla="*/ 1 w 702"/>
                <a:gd name="T71" fmla="*/ 5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a:solidFill>
                <a:srgbClr val="000000"/>
              </a:solidFill>
              <a:round/>
              <a:headEnd/>
              <a:tailEnd/>
            </a:ln>
          </p:spPr>
          <p:txBody>
            <a:bodyPr/>
            <a:lstStyle/>
            <a:p>
              <a:endParaRPr lang="en-US"/>
            </a:p>
          </p:txBody>
        </p:sp>
        <p:sp>
          <p:nvSpPr>
            <p:cNvPr id="93292" name="Freeform 107"/>
            <p:cNvSpPr>
              <a:spLocks/>
            </p:cNvSpPr>
            <p:nvPr/>
          </p:nvSpPr>
          <p:spPr bwMode="auto">
            <a:xfrm>
              <a:off x="4041" y="1664"/>
              <a:ext cx="21" cy="43"/>
            </a:xfrm>
            <a:custGeom>
              <a:avLst/>
              <a:gdLst>
                <a:gd name="T0" fmla="*/ 1 w 30"/>
                <a:gd name="T1" fmla="*/ 1 h 63"/>
                <a:gd name="T2" fmla="*/ 0 w 30"/>
                <a:gd name="T3" fmla="*/ 1 h 63"/>
                <a:gd name="T4" fmla="*/ 0 w 30"/>
                <a:gd name="T5" fmla="*/ 1 h 63"/>
                <a:gd name="T6" fmla="*/ 1 w 30"/>
                <a:gd name="T7" fmla="*/ 0 h 63"/>
                <a:gd name="T8" fmla="*/ 1 w 30"/>
                <a:gd name="T9" fmla="*/ 1 h 63"/>
                <a:gd name="T10" fmla="*/ 1 w 30"/>
                <a:gd name="T11" fmla="*/ 1 h 63"/>
                <a:gd name="T12" fmla="*/ 1 w 30"/>
                <a:gd name="T13" fmla="*/ 1 h 63"/>
                <a:gd name="T14" fmla="*/ 1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a:solidFill>
                <a:srgbClr val="000000"/>
              </a:solidFill>
              <a:round/>
              <a:headEnd/>
              <a:tailEnd/>
            </a:ln>
          </p:spPr>
          <p:txBody>
            <a:bodyPr/>
            <a:lstStyle/>
            <a:p>
              <a:endParaRPr lang="en-US"/>
            </a:p>
          </p:txBody>
        </p:sp>
        <p:sp>
          <p:nvSpPr>
            <p:cNvPr id="93293" name="Freeform 108"/>
            <p:cNvSpPr>
              <a:spLocks/>
            </p:cNvSpPr>
            <p:nvPr/>
          </p:nvSpPr>
          <p:spPr bwMode="auto">
            <a:xfrm>
              <a:off x="4041" y="1653"/>
              <a:ext cx="21" cy="12"/>
            </a:xfrm>
            <a:custGeom>
              <a:avLst/>
              <a:gdLst>
                <a:gd name="T0" fmla="*/ 0 w 30"/>
                <a:gd name="T1" fmla="*/ 1 h 17"/>
                <a:gd name="T2" fmla="*/ 1 w 30"/>
                <a:gd name="T3" fmla="*/ 0 h 17"/>
                <a:gd name="T4" fmla="*/ 1 w 30"/>
                <a:gd name="T5" fmla="*/ 1 h 17"/>
                <a:gd name="T6" fmla="*/ 0 w 30"/>
                <a:gd name="T7" fmla="*/ 1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12700" cap="rnd">
              <a:solidFill>
                <a:srgbClr val="000000"/>
              </a:solidFill>
              <a:round/>
              <a:headEnd/>
              <a:tailEnd/>
            </a:ln>
          </p:spPr>
          <p:txBody>
            <a:bodyPr/>
            <a:lstStyle/>
            <a:p>
              <a:endParaRPr lang="en-US"/>
            </a:p>
          </p:txBody>
        </p:sp>
        <p:sp>
          <p:nvSpPr>
            <p:cNvPr id="93294" name="Freeform 109"/>
            <p:cNvSpPr>
              <a:spLocks/>
            </p:cNvSpPr>
            <p:nvPr/>
          </p:nvSpPr>
          <p:spPr bwMode="auto">
            <a:xfrm>
              <a:off x="4084" y="1674"/>
              <a:ext cx="1" cy="22"/>
            </a:xfrm>
            <a:custGeom>
              <a:avLst/>
              <a:gdLst>
                <a:gd name="T0" fmla="*/ 0 w 1"/>
                <a:gd name="T1" fmla="*/ 0 h 31"/>
                <a:gd name="T2" fmla="*/ 0 w 1"/>
                <a:gd name="T3" fmla="*/ 1 h 31"/>
                <a:gd name="T4" fmla="*/ 0 w 1"/>
                <a:gd name="T5" fmla="*/ 1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12700" cap="rnd">
              <a:solidFill>
                <a:srgbClr val="000000"/>
              </a:solidFill>
              <a:round/>
              <a:headEnd/>
              <a:tailEnd/>
            </a:ln>
          </p:spPr>
          <p:txBody>
            <a:bodyPr/>
            <a:lstStyle/>
            <a:p>
              <a:endParaRPr lang="en-US"/>
            </a:p>
          </p:txBody>
        </p:sp>
        <p:sp>
          <p:nvSpPr>
            <p:cNvPr id="93295" name="Freeform 110"/>
            <p:cNvSpPr>
              <a:spLocks/>
            </p:cNvSpPr>
            <p:nvPr/>
          </p:nvSpPr>
          <p:spPr bwMode="auto">
            <a:xfrm>
              <a:off x="4062" y="1685"/>
              <a:ext cx="12" cy="11"/>
            </a:xfrm>
            <a:custGeom>
              <a:avLst/>
              <a:gdLst>
                <a:gd name="T0" fmla="*/ 0 w 17"/>
                <a:gd name="T1" fmla="*/ 0 h 17"/>
                <a:gd name="T2" fmla="*/ 1 w 17"/>
                <a:gd name="T3" fmla="*/ 0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cap="rnd">
              <a:solidFill>
                <a:srgbClr val="000000"/>
              </a:solidFill>
              <a:round/>
              <a:headEnd/>
              <a:tailEnd/>
            </a:ln>
          </p:spPr>
          <p:txBody>
            <a:bodyPr/>
            <a:lstStyle/>
            <a:p>
              <a:endParaRPr lang="en-US"/>
            </a:p>
          </p:txBody>
        </p:sp>
        <p:sp>
          <p:nvSpPr>
            <p:cNvPr id="93296" name="Freeform 111"/>
            <p:cNvSpPr>
              <a:spLocks/>
            </p:cNvSpPr>
            <p:nvPr/>
          </p:nvSpPr>
          <p:spPr bwMode="auto">
            <a:xfrm>
              <a:off x="3996" y="1375"/>
              <a:ext cx="252" cy="268"/>
            </a:xfrm>
            <a:custGeom>
              <a:avLst/>
              <a:gdLst>
                <a:gd name="T0" fmla="*/ 1 w 344"/>
                <a:gd name="T1" fmla="*/ 2 h 385"/>
                <a:gd name="T2" fmla="*/ 1 w 344"/>
                <a:gd name="T3" fmla="*/ 2 h 385"/>
                <a:gd name="T4" fmla="*/ 1 w 344"/>
                <a:gd name="T5" fmla="*/ 2 h 385"/>
                <a:gd name="T6" fmla="*/ 1 w 344"/>
                <a:gd name="T7" fmla="*/ 2 h 385"/>
                <a:gd name="T8" fmla="*/ 1 w 344"/>
                <a:gd name="T9" fmla="*/ 2 h 385"/>
                <a:gd name="T10" fmla="*/ 0 w 344"/>
                <a:gd name="T11" fmla="*/ 1 h 385"/>
                <a:gd name="T12" fmla="*/ 1 w 344"/>
                <a:gd name="T13" fmla="*/ 1 h 385"/>
                <a:gd name="T14" fmla="*/ 1 w 344"/>
                <a:gd name="T15" fmla="*/ 1 h 385"/>
                <a:gd name="T16" fmla="*/ 1 w 344"/>
                <a:gd name="T17" fmla="*/ 1 h 385"/>
                <a:gd name="T18" fmla="*/ 2 w 344"/>
                <a:gd name="T19" fmla="*/ 1 h 385"/>
                <a:gd name="T20" fmla="*/ 2 w 344"/>
                <a:gd name="T21" fmla="*/ 1 h 385"/>
                <a:gd name="T22" fmla="*/ 2 w 344"/>
                <a:gd name="T23" fmla="*/ 1 h 385"/>
                <a:gd name="T24" fmla="*/ 3 w 344"/>
                <a:gd name="T25" fmla="*/ 1 h 385"/>
                <a:gd name="T26" fmla="*/ 3 w 344"/>
                <a:gd name="T27" fmla="*/ 1 h 385"/>
                <a:gd name="T28" fmla="*/ 4 w 344"/>
                <a:gd name="T29" fmla="*/ 1 h 385"/>
                <a:gd name="T30" fmla="*/ 4 w 344"/>
                <a:gd name="T31" fmla="*/ 0 h 385"/>
                <a:gd name="T32" fmla="*/ 4 w 344"/>
                <a:gd name="T33" fmla="*/ 1 h 385"/>
                <a:gd name="T34" fmla="*/ 4 w 344"/>
                <a:gd name="T35" fmla="*/ 1 h 385"/>
                <a:gd name="T36" fmla="*/ 4 w 344"/>
                <a:gd name="T37" fmla="*/ 1 h 385"/>
                <a:gd name="T38" fmla="*/ 4 w 344"/>
                <a:gd name="T39" fmla="*/ 1 h 385"/>
                <a:gd name="T40" fmla="*/ 4 w 344"/>
                <a:gd name="T41" fmla="*/ 1 h 385"/>
                <a:gd name="T42" fmla="*/ 4 w 344"/>
                <a:gd name="T43" fmla="*/ 1 h 385"/>
                <a:gd name="T44" fmla="*/ 4 w 344"/>
                <a:gd name="T45" fmla="*/ 1 h 385"/>
                <a:gd name="T46" fmla="*/ 3 w 344"/>
                <a:gd name="T47" fmla="*/ 1 h 385"/>
                <a:gd name="T48" fmla="*/ 3 w 344"/>
                <a:gd name="T49" fmla="*/ 1 h 385"/>
                <a:gd name="T50" fmla="*/ 3 w 344"/>
                <a:gd name="T51" fmla="*/ 1 h 385"/>
                <a:gd name="T52" fmla="*/ 3 w 344"/>
                <a:gd name="T53" fmla="*/ 1 h 385"/>
                <a:gd name="T54" fmla="*/ 2 w 344"/>
                <a:gd name="T55" fmla="*/ 1 h 385"/>
                <a:gd name="T56" fmla="*/ 1 w 344"/>
                <a:gd name="T57" fmla="*/ 1 h 385"/>
                <a:gd name="T58" fmla="*/ 1 w 344"/>
                <a:gd name="T59" fmla="*/ 2 h 385"/>
                <a:gd name="T60" fmla="*/ 1 w 344"/>
                <a:gd name="T61" fmla="*/ 2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a:solidFill>
                <a:srgbClr val="000000"/>
              </a:solidFill>
              <a:round/>
              <a:headEnd/>
              <a:tailEnd/>
            </a:ln>
          </p:spPr>
          <p:txBody>
            <a:bodyPr/>
            <a:lstStyle/>
            <a:p>
              <a:endParaRPr lang="en-US"/>
            </a:p>
          </p:txBody>
        </p:sp>
        <p:sp>
          <p:nvSpPr>
            <p:cNvPr id="93297" name="Freeform 112"/>
            <p:cNvSpPr>
              <a:spLocks/>
            </p:cNvSpPr>
            <p:nvPr/>
          </p:nvSpPr>
          <p:spPr bwMode="auto">
            <a:xfrm>
              <a:off x="4018" y="1184"/>
              <a:ext cx="87" cy="97"/>
            </a:xfrm>
            <a:custGeom>
              <a:avLst/>
              <a:gdLst>
                <a:gd name="T0" fmla="*/ 1 w 120"/>
                <a:gd name="T1" fmla="*/ 0 h 140"/>
                <a:gd name="T2" fmla="*/ 1 w 120"/>
                <a:gd name="T3" fmla="*/ 1 h 140"/>
                <a:gd name="T4" fmla="*/ 1 w 120"/>
                <a:gd name="T5" fmla="*/ 1 h 140"/>
                <a:gd name="T6" fmla="*/ 1 w 120"/>
                <a:gd name="T7" fmla="*/ 1 h 140"/>
                <a:gd name="T8" fmla="*/ 1 w 120"/>
                <a:gd name="T9" fmla="*/ 1 h 140"/>
                <a:gd name="T10" fmla="*/ 1 w 120"/>
                <a:gd name="T11" fmla="*/ 1 h 140"/>
                <a:gd name="T12" fmla="*/ 1 w 120"/>
                <a:gd name="T13" fmla="*/ 1 h 140"/>
                <a:gd name="T14" fmla="*/ 1 w 120"/>
                <a:gd name="T15" fmla="*/ 1 h 140"/>
                <a:gd name="T16" fmla="*/ 1 w 120"/>
                <a:gd name="T17" fmla="*/ 1 h 140"/>
                <a:gd name="T18" fmla="*/ 0 w 120"/>
                <a:gd name="T19" fmla="*/ 1 h 140"/>
                <a:gd name="T20" fmla="*/ 1 w 120"/>
                <a:gd name="T21" fmla="*/ 1 h 140"/>
                <a:gd name="T22" fmla="*/ 1 w 120"/>
                <a:gd name="T23" fmla="*/ 1 h 140"/>
                <a:gd name="T24" fmla="*/ 1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a:solidFill>
                <a:srgbClr val="000000"/>
              </a:solidFill>
              <a:round/>
              <a:headEnd/>
              <a:tailEnd/>
            </a:ln>
          </p:spPr>
          <p:txBody>
            <a:bodyPr/>
            <a:lstStyle/>
            <a:p>
              <a:endParaRPr lang="en-US"/>
            </a:p>
          </p:txBody>
        </p:sp>
        <p:sp>
          <p:nvSpPr>
            <p:cNvPr id="93298" name="Freeform 113"/>
            <p:cNvSpPr>
              <a:spLocks/>
            </p:cNvSpPr>
            <p:nvPr/>
          </p:nvSpPr>
          <p:spPr bwMode="auto">
            <a:xfrm>
              <a:off x="4084" y="1162"/>
              <a:ext cx="77" cy="44"/>
            </a:xfrm>
            <a:custGeom>
              <a:avLst/>
              <a:gdLst>
                <a:gd name="T0" fmla="*/ 1 w 104"/>
                <a:gd name="T1" fmla="*/ 1 h 62"/>
                <a:gd name="T2" fmla="*/ 0 w 104"/>
                <a:gd name="T3" fmla="*/ 1 h 62"/>
                <a:gd name="T4" fmla="*/ 1 w 104"/>
                <a:gd name="T5" fmla="*/ 1 h 62"/>
                <a:gd name="T6" fmla="*/ 1 w 104"/>
                <a:gd name="T7" fmla="*/ 1 h 62"/>
                <a:gd name="T8" fmla="*/ 1 w 104"/>
                <a:gd name="T9" fmla="*/ 1 h 62"/>
                <a:gd name="T10" fmla="*/ 1 w 104"/>
                <a:gd name="T11" fmla="*/ 0 h 62"/>
                <a:gd name="T12" fmla="*/ 1 w 104"/>
                <a:gd name="T13" fmla="*/ 1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a:solidFill>
                <a:srgbClr val="000000"/>
              </a:solidFill>
              <a:round/>
              <a:headEnd/>
              <a:tailEnd/>
            </a:ln>
          </p:spPr>
          <p:txBody>
            <a:bodyPr/>
            <a:lstStyle/>
            <a:p>
              <a:endParaRPr lang="en-US"/>
            </a:p>
          </p:txBody>
        </p:sp>
        <p:sp>
          <p:nvSpPr>
            <p:cNvPr id="93299" name="Freeform 114"/>
            <p:cNvSpPr>
              <a:spLocks/>
            </p:cNvSpPr>
            <p:nvPr/>
          </p:nvSpPr>
          <p:spPr bwMode="auto">
            <a:xfrm>
              <a:off x="4127" y="1214"/>
              <a:ext cx="14" cy="13"/>
            </a:xfrm>
            <a:custGeom>
              <a:avLst/>
              <a:gdLst>
                <a:gd name="T0" fmla="*/ 0 w 17"/>
                <a:gd name="T1" fmla="*/ 0 h 17"/>
                <a:gd name="T2" fmla="*/ 2 w 17"/>
                <a:gd name="T3" fmla="*/ 2 h 17"/>
                <a:gd name="T4" fmla="*/ 0 w 17"/>
                <a:gd name="T5" fmla="*/ 2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12700" cap="rnd">
              <a:solidFill>
                <a:srgbClr val="000000"/>
              </a:solidFill>
              <a:round/>
              <a:headEnd/>
              <a:tailEnd/>
            </a:ln>
          </p:spPr>
          <p:txBody>
            <a:bodyPr/>
            <a:lstStyle/>
            <a:p>
              <a:endParaRPr lang="en-US"/>
            </a:p>
          </p:txBody>
        </p:sp>
        <p:sp>
          <p:nvSpPr>
            <p:cNvPr id="93300" name="Freeform 115"/>
            <p:cNvSpPr>
              <a:spLocks/>
            </p:cNvSpPr>
            <p:nvPr/>
          </p:nvSpPr>
          <p:spPr bwMode="auto">
            <a:xfrm>
              <a:off x="3833" y="1995"/>
              <a:ext cx="272" cy="245"/>
            </a:xfrm>
            <a:custGeom>
              <a:avLst/>
              <a:gdLst>
                <a:gd name="T0" fmla="*/ 1 w 374"/>
                <a:gd name="T1" fmla="*/ 1 h 355"/>
                <a:gd name="T2" fmla="*/ 1 w 374"/>
                <a:gd name="T3" fmla="*/ 1 h 355"/>
                <a:gd name="T4" fmla="*/ 1 w 374"/>
                <a:gd name="T5" fmla="*/ 1 h 355"/>
                <a:gd name="T6" fmla="*/ 1 w 374"/>
                <a:gd name="T7" fmla="*/ 1 h 355"/>
                <a:gd name="T8" fmla="*/ 1 w 374"/>
                <a:gd name="T9" fmla="*/ 1 h 355"/>
                <a:gd name="T10" fmla="*/ 0 w 374"/>
                <a:gd name="T11" fmla="*/ 1 h 355"/>
                <a:gd name="T12" fmla="*/ 0 w 374"/>
                <a:gd name="T13" fmla="*/ 1 h 355"/>
                <a:gd name="T14" fmla="*/ 1 w 374"/>
                <a:gd name="T15" fmla="*/ 1 h 355"/>
                <a:gd name="T16" fmla="*/ 2 w 374"/>
                <a:gd name="T17" fmla="*/ 2 h 355"/>
                <a:gd name="T18" fmla="*/ 2 w 374"/>
                <a:gd name="T19" fmla="*/ 2 h 355"/>
                <a:gd name="T20" fmla="*/ 3 w 374"/>
                <a:gd name="T21" fmla="*/ 2 h 355"/>
                <a:gd name="T22" fmla="*/ 3 w 374"/>
                <a:gd name="T23" fmla="*/ 2 h 355"/>
                <a:gd name="T24" fmla="*/ 3 w 374"/>
                <a:gd name="T25" fmla="*/ 2 h 355"/>
                <a:gd name="T26" fmla="*/ 4 w 374"/>
                <a:gd name="T27" fmla="*/ 1 h 355"/>
                <a:gd name="T28" fmla="*/ 4 w 374"/>
                <a:gd name="T29" fmla="*/ 1 h 355"/>
                <a:gd name="T30" fmla="*/ 4 w 374"/>
                <a:gd name="T31" fmla="*/ 1 h 355"/>
                <a:gd name="T32" fmla="*/ 4 w 374"/>
                <a:gd name="T33" fmla="*/ 1 h 355"/>
                <a:gd name="T34" fmla="*/ 4 w 374"/>
                <a:gd name="T35" fmla="*/ 1 h 355"/>
                <a:gd name="T36" fmla="*/ 4 w 374"/>
                <a:gd name="T37" fmla="*/ 1 h 355"/>
                <a:gd name="T38" fmla="*/ 4 w 374"/>
                <a:gd name="T39" fmla="*/ 1 h 355"/>
                <a:gd name="T40" fmla="*/ 4 w 374"/>
                <a:gd name="T41" fmla="*/ 1 h 355"/>
                <a:gd name="T42" fmla="*/ 4 w 374"/>
                <a:gd name="T43" fmla="*/ 1 h 355"/>
                <a:gd name="T44" fmla="*/ 4 w 374"/>
                <a:gd name="T45" fmla="*/ 1 h 355"/>
                <a:gd name="T46" fmla="*/ 4 w 374"/>
                <a:gd name="T47" fmla="*/ 0 h 355"/>
                <a:gd name="T48" fmla="*/ 3 w 374"/>
                <a:gd name="T49" fmla="*/ 1 h 355"/>
                <a:gd name="T50" fmla="*/ 3 w 374"/>
                <a:gd name="T51" fmla="*/ 0 h 355"/>
                <a:gd name="T52" fmla="*/ 1 w 374"/>
                <a:gd name="T53" fmla="*/ 1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a:solidFill>
                <a:srgbClr val="000000"/>
              </a:solidFill>
              <a:round/>
              <a:headEnd/>
              <a:tailEnd/>
            </a:ln>
          </p:spPr>
          <p:txBody>
            <a:bodyPr/>
            <a:lstStyle/>
            <a:p>
              <a:endParaRPr lang="en-US"/>
            </a:p>
          </p:txBody>
        </p:sp>
        <p:sp>
          <p:nvSpPr>
            <p:cNvPr id="93301" name="Freeform 116"/>
            <p:cNvSpPr>
              <a:spLocks/>
            </p:cNvSpPr>
            <p:nvPr/>
          </p:nvSpPr>
          <p:spPr bwMode="auto">
            <a:xfrm>
              <a:off x="3722" y="2121"/>
              <a:ext cx="111" cy="87"/>
            </a:xfrm>
            <a:custGeom>
              <a:avLst/>
              <a:gdLst>
                <a:gd name="T0" fmla="*/ 0 w 150"/>
                <a:gd name="T1" fmla="*/ 1 h 124"/>
                <a:gd name="T2" fmla="*/ 1 w 150"/>
                <a:gd name="T3" fmla="*/ 1 h 124"/>
                <a:gd name="T4" fmla="*/ 1 w 150"/>
                <a:gd name="T5" fmla="*/ 1 h 124"/>
                <a:gd name="T6" fmla="*/ 1 w 150"/>
                <a:gd name="T7" fmla="*/ 1 h 124"/>
                <a:gd name="T8" fmla="*/ 1 w 150"/>
                <a:gd name="T9" fmla="*/ 1 h 124"/>
                <a:gd name="T10" fmla="*/ 2 w 150"/>
                <a:gd name="T11" fmla="*/ 1 h 124"/>
                <a:gd name="T12" fmla="*/ 2 w 150"/>
                <a:gd name="T13" fmla="*/ 0 h 124"/>
                <a:gd name="T14" fmla="*/ 1 w 150"/>
                <a:gd name="T15" fmla="*/ 0 h 124"/>
                <a:gd name="T16" fmla="*/ 1 w 150"/>
                <a:gd name="T17" fmla="*/ 1 h 124"/>
                <a:gd name="T18" fmla="*/ 0 w 15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a:solidFill>
                <a:srgbClr val="000000"/>
              </a:solidFill>
              <a:round/>
              <a:headEnd/>
              <a:tailEnd/>
            </a:ln>
          </p:spPr>
          <p:txBody>
            <a:bodyPr/>
            <a:lstStyle/>
            <a:p>
              <a:endParaRPr lang="en-US"/>
            </a:p>
          </p:txBody>
        </p:sp>
        <p:sp>
          <p:nvSpPr>
            <p:cNvPr id="93302" name="Freeform 117"/>
            <p:cNvSpPr>
              <a:spLocks/>
            </p:cNvSpPr>
            <p:nvPr/>
          </p:nvSpPr>
          <p:spPr bwMode="auto">
            <a:xfrm>
              <a:off x="3778" y="2005"/>
              <a:ext cx="154" cy="118"/>
            </a:xfrm>
            <a:custGeom>
              <a:avLst/>
              <a:gdLst>
                <a:gd name="T0" fmla="*/ 0 w 211"/>
                <a:gd name="T1" fmla="*/ 1 h 170"/>
                <a:gd name="T2" fmla="*/ 1 w 211"/>
                <a:gd name="T3" fmla="*/ 1 h 170"/>
                <a:gd name="T4" fmla="*/ 1 w 211"/>
                <a:gd name="T5" fmla="*/ 1 h 170"/>
                <a:gd name="T6" fmla="*/ 2 w 211"/>
                <a:gd name="T7" fmla="*/ 1 h 170"/>
                <a:gd name="T8" fmla="*/ 2 w 211"/>
                <a:gd name="T9" fmla="*/ 1 h 170"/>
                <a:gd name="T10" fmla="*/ 3 w 211"/>
                <a:gd name="T11" fmla="*/ 1 h 170"/>
                <a:gd name="T12" fmla="*/ 2 w 211"/>
                <a:gd name="T13" fmla="*/ 1 h 170"/>
                <a:gd name="T14" fmla="*/ 2 w 211"/>
                <a:gd name="T15" fmla="*/ 1 h 170"/>
                <a:gd name="T16" fmla="*/ 2 w 211"/>
                <a:gd name="T17" fmla="*/ 0 h 170"/>
                <a:gd name="T18" fmla="*/ 1 w 211"/>
                <a:gd name="T19" fmla="*/ 1 h 170"/>
                <a:gd name="T20" fmla="*/ 1 w 211"/>
                <a:gd name="T21" fmla="*/ 0 h 170"/>
                <a:gd name="T22" fmla="*/ 1 w 211"/>
                <a:gd name="T23" fmla="*/ 1 h 170"/>
                <a:gd name="T24" fmla="*/ 1 w 211"/>
                <a:gd name="T25" fmla="*/ 1 h 170"/>
                <a:gd name="T26" fmla="*/ 1 w 211"/>
                <a:gd name="T27" fmla="*/ 1 h 170"/>
                <a:gd name="T28" fmla="*/ 0 w 211"/>
                <a:gd name="T29" fmla="*/ 1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a:solidFill>
                <a:srgbClr val="000000"/>
              </a:solidFill>
              <a:round/>
              <a:headEnd/>
              <a:tailEnd/>
            </a:ln>
          </p:spPr>
          <p:txBody>
            <a:bodyPr/>
            <a:lstStyle/>
            <a:p>
              <a:endParaRPr lang="en-US"/>
            </a:p>
          </p:txBody>
        </p:sp>
        <p:sp>
          <p:nvSpPr>
            <p:cNvPr id="93303" name="Freeform 118"/>
            <p:cNvSpPr>
              <a:spLocks/>
            </p:cNvSpPr>
            <p:nvPr/>
          </p:nvSpPr>
          <p:spPr bwMode="auto">
            <a:xfrm>
              <a:off x="3888" y="1771"/>
              <a:ext cx="153" cy="128"/>
            </a:xfrm>
            <a:custGeom>
              <a:avLst/>
              <a:gdLst>
                <a:gd name="T0" fmla="*/ 1 w 210"/>
                <a:gd name="T1" fmla="*/ 1 h 185"/>
                <a:gd name="T2" fmla="*/ 1 w 210"/>
                <a:gd name="T3" fmla="*/ 1 h 185"/>
                <a:gd name="T4" fmla="*/ 1 w 210"/>
                <a:gd name="T5" fmla="*/ 1 h 185"/>
                <a:gd name="T6" fmla="*/ 1 w 210"/>
                <a:gd name="T7" fmla="*/ 1 h 185"/>
                <a:gd name="T8" fmla="*/ 1 w 210"/>
                <a:gd name="T9" fmla="*/ 1 h 185"/>
                <a:gd name="T10" fmla="*/ 2 w 210"/>
                <a:gd name="T11" fmla="*/ 1 h 185"/>
                <a:gd name="T12" fmla="*/ 2 w 210"/>
                <a:gd name="T13" fmla="*/ 1 h 185"/>
                <a:gd name="T14" fmla="*/ 3 w 210"/>
                <a:gd name="T15" fmla="*/ 1 h 185"/>
                <a:gd name="T16" fmla="*/ 2 w 210"/>
                <a:gd name="T17" fmla="*/ 1 h 185"/>
                <a:gd name="T18" fmla="*/ 2 w 210"/>
                <a:gd name="T19" fmla="*/ 1 h 185"/>
                <a:gd name="T20" fmla="*/ 2 w 210"/>
                <a:gd name="T21" fmla="*/ 1 h 185"/>
                <a:gd name="T22" fmla="*/ 2 w 210"/>
                <a:gd name="T23" fmla="*/ 1 h 185"/>
                <a:gd name="T24" fmla="*/ 3 w 210"/>
                <a:gd name="T25" fmla="*/ 1 h 185"/>
                <a:gd name="T26" fmla="*/ 3 w 210"/>
                <a:gd name="T27" fmla="*/ 1 h 185"/>
                <a:gd name="T28" fmla="*/ 2 w 210"/>
                <a:gd name="T29" fmla="*/ 1 h 185"/>
                <a:gd name="T30" fmla="*/ 2 w 210"/>
                <a:gd name="T31" fmla="*/ 1 h 185"/>
                <a:gd name="T32" fmla="*/ 1 w 210"/>
                <a:gd name="T33" fmla="*/ 0 h 185"/>
                <a:gd name="T34" fmla="*/ 1 w 210"/>
                <a:gd name="T35" fmla="*/ 0 h 185"/>
                <a:gd name="T36" fmla="*/ 1 w 210"/>
                <a:gd name="T37" fmla="*/ 1 h 185"/>
                <a:gd name="T38" fmla="*/ 1 w 210"/>
                <a:gd name="T39" fmla="*/ 1 h 185"/>
                <a:gd name="T40" fmla="*/ 1 w 210"/>
                <a:gd name="T41" fmla="*/ 1 h 185"/>
                <a:gd name="T42" fmla="*/ 1 w 210"/>
                <a:gd name="T43" fmla="*/ 1 h 185"/>
                <a:gd name="T44" fmla="*/ 1 w 210"/>
                <a:gd name="T45" fmla="*/ 1 h 185"/>
                <a:gd name="T46" fmla="*/ 1 w 210"/>
                <a:gd name="T47" fmla="*/ 1 h 185"/>
                <a:gd name="T48" fmla="*/ 0 w 210"/>
                <a:gd name="T49" fmla="*/ 1 h 185"/>
                <a:gd name="T50" fmla="*/ 1 w 210"/>
                <a:gd name="T51" fmla="*/ 1 h 185"/>
                <a:gd name="T52" fmla="*/ 1 w 210"/>
                <a:gd name="T53" fmla="*/ 1 h 185"/>
                <a:gd name="T54" fmla="*/ 1 w 210"/>
                <a:gd name="T55" fmla="*/ 1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a:solidFill>
                <a:srgbClr val="000000"/>
              </a:solidFill>
              <a:round/>
              <a:headEnd/>
              <a:tailEnd/>
            </a:ln>
          </p:spPr>
          <p:txBody>
            <a:bodyPr/>
            <a:lstStyle/>
            <a:p>
              <a:endParaRPr lang="en-US"/>
            </a:p>
          </p:txBody>
        </p:sp>
        <p:sp>
          <p:nvSpPr>
            <p:cNvPr id="93304" name="Freeform 119"/>
            <p:cNvSpPr>
              <a:spLocks/>
            </p:cNvSpPr>
            <p:nvPr/>
          </p:nvSpPr>
          <p:spPr bwMode="auto">
            <a:xfrm>
              <a:off x="4052" y="1898"/>
              <a:ext cx="12" cy="12"/>
            </a:xfrm>
            <a:custGeom>
              <a:avLst/>
              <a:gdLst>
                <a:gd name="T0" fmla="*/ 0 w 17"/>
                <a:gd name="T1" fmla="*/ 0 h 17"/>
                <a:gd name="T2" fmla="*/ 0 w 17"/>
                <a:gd name="T3" fmla="*/ 1 h 17"/>
                <a:gd name="T4" fmla="*/ 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93305" name="Freeform 120"/>
            <p:cNvSpPr>
              <a:spLocks/>
            </p:cNvSpPr>
            <p:nvPr/>
          </p:nvSpPr>
          <p:spPr bwMode="auto">
            <a:xfrm>
              <a:off x="3833" y="1877"/>
              <a:ext cx="154" cy="118"/>
            </a:xfrm>
            <a:custGeom>
              <a:avLst/>
              <a:gdLst>
                <a:gd name="T0" fmla="*/ 1 w 210"/>
                <a:gd name="T1" fmla="*/ 1 h 170"/>
                <a:gd name="T2" fmla="*/ 1 w 210"/>
                <a:gd name="T3" fmla="*/ 1 h 170"/>
                <a:gd name="T4" fmla="*/ 1 w 210"/>
                <a:gd name="T5" fmla="*/ 1 h 170"/>
                <a:gd name="T6" fmla="*/ 1 w 210"/>
                <a:gd name="T7" fmla="*/ 1 h 170"/>
                <a:gd name="T8" fmla="*/ 1 w 210"/>
                <a:gd name="T9" fmla="*/ 1 h 170"/>
                <a:gd name="T10" fmla="*/ 2 w 210"/>
                <a:gd name="T11" fmla="*/ 1 h 170"/>
                <a:gd name="T12" fmla="*/ 2 w 210"/>
                <a:gd name="T13" fmla="*/ 1 h 170"/>
                <a:gd name="T14" fmla="*/ 2 w 210"/>
                <a:gd name="T15" fmla="*/ 1 h 170"/>
                <a:gd name="T16" fmla="*/ 2 w 210"/>
                <a:gd name="T17" fmla="*/ 1 h 170"/>
                <a:gd name="T18" fmla="*/ 3 w 210"/>
                <a:gd name="T19" fmla="*/ 1 h 170"/>
                <a:gd name="T20" fmla="*/ 3 w 210"/>
                <a:gd name="T21" fmla="*/ 1 h 170"/>
                <a:gd name="T22" fmla="*/ 2 w 210"/>
                <a:gd name="T23" fmla="*/ 1 h 170"/>
                <a:gd name="T24" fmla="*/ 2 w 210"/>
                <a:gd name="T25" fmla="*/ 1 h 170"/>
                <a:gd name="T26" fmla="*/ 1 w 210"/>
                <a:gd name="T27" fmla="*/ 1 h 170"/>
                <a:gd name="T28" fmla="*/ 1 w 210"/>
                <a:gd name="T29" fmla="*/ 1 h 170"/>
                <a:gd name="T30" fmla="*/ 1 w 210"/>
                <a:gd name="T31" fmla="*/ 0 h 170"/>
                <a:gd name="T32" fmla="*/ 0 w 210"/>
                <a:gd name="T33" fmla="*/ 1 h 170"/>
                <a:gd name="T34" fmla="*/ 0 w 210"/>
                <a:gd name="T35" fmla="*/ 1 h 170"/>
                <a:gd name="T36" fmla="*/ 1 w 210"/>
                <a:gd name="T37" fmla="*/ 1 h 170"/>
                <a:gd name="T38" fmla="*/ 1 w 210"/>
                <a:gd name="T39" fmla="*/ 1 h 170"/>
                <a:gd name="T40" fmla="*/ 1 w 210"/>
                <a:gd name="T41" fmla="*/ 1 h 170"/>
                <a:gd name="T42" fmla="*/ 1 w 210"/>
                <a:gd name="T43" fmla="*/ 1 h 170"/>
                <a:gd name="T44" fmla="*/ 1 w 210"/>
                <a:gd name="T45" fmla="*/ 1 h 170"/>
                <a:gd name="T46" fmla="*/ 1 w 210"/>
                <a:gd name="T47" fmla="*/ 1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a:solidFill>
                <a:srgbClr val="000000"/>
              </a:solidFill>
              <a:round/>
              <a:headEnd/>
              <a:tailEnd/>
            </a:ln>
          </p:spPr>
          <p:txBody>
            <a:bodyPr/>
            <a:lstStyle/>
            <a:p>
              <a:endParaRPr lang="en-US"/>
            </a:p>
          </p:txBody>
        </p:sp>
        <p:sp>
          <p:nvSpPr>
            <p:cNvPr id="93306" name="Freeform 121"/>
            <p:cNvSpPr>
              <a:spLocks/>
            </p:cNvSpPr>
            <p:nvPr/>
          </p:nvSpPr>
          <p:spPr bwMode="auto">
            <a:xfrm>
              <a:off x="3964" y="1941"/>
              <a:ext cx="23" cy="12"/>
            </a:xfrm>
            <a:custGeom>
              <a:avLst/>
              <a:gdLst>
                <a:gd name="T0" fmla="*/ 0 w 30"/>
                <a:gd name="T1" fmla="*/ 0 h 17"/>
                <a:gd name="T2" fmla="*/ 2 w 30"/>
                <a:gd name="T3" fmla="*/ 1 h 17"/>
                <a:gd name="T4" fmla="*/ 2 w 30"/>
                <a:gd name="T5" fmla="*/ 0 h 17"/>
                <a:gd name="T6" fmla="*/ 2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12700" cap="rnd">
              <a:solidFill>
                <a:srgbClr val="000000"/>
              </a:solidFill>
              <a:round/>
              <a:headEnd/>
              <a:tailEnd/>
            </a:ln>
          </p:spPr>
          <p:txBody>
            <a:bodyPr/>
            <a:lstStyle/>
            <a:p>
              <a:endParaRPr lang="en-US"/>
            </a:p>
          </p:txBody>
        </p:sp>
        <p:sp>
          <p:nvSpPr>
            <p:cNvPr id="93307" name="Freeform 122"/>
            <p:cNvSpPr>
              <a:spLocks/>
            </p:cNvSpPr>
            <p:nvPr/>
          </p:nvSpPr>
          <p:spPr bwMode="auto">
            <a:xfrm>
              <a:off x="3833" y="1909"/>
              <a:ext cx="33" cy="75"/>
            </a:xfrm>
            <a:custGeom>
              <a:avLst/>
              <a:gdLst>
                <a:gd name="T0" fmla="*/ 0 w 46"/>
                <a:gd name="T1" fmla="*/ 0 h 108"/>
                <a:gd name="T2" fmla="*/ 0 w 46"/>
                <a:gd name="T3" fmla="*/ 1 h 108"/>
                <a:gd name="T4" fmla="*/ 0 w 46"/>
                <a:gd name="T5" fmla="*/ 1 h 108"/>
                <a:gd name="T6" fmla="*/ 0 w 46"/>
                <a:gd name="T7" fmla="*/ 1 h 108"/>
                <a:gd name="T8" fmla="*/ 1 w 46"/>
                <a:gd name="T9" fmla="*/ 1 h 108"/>
                <a:gd name="T10" fmla="*/ 1 w 46"/>
                <a:gd name="T11" fmla="*/ 1 h 108"/>
                <a:gd name="T12" fmla="*/ 1 w 46"/>
                <a:gd name="T13" fmla="*/ 1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a:solidFill>
                <a:srgbClr val="000000"/>
              </a:solidFill>
              <a:round/>
              <a:headEnd/>
              <a:tailEnd/>
            </a:ln>
          </p:spPr>
          <p:txBody>
            <a:bodyPr/>
            <a:lstStyle/>
            <a:p>
              <a:endParaRPr lang="en-US"/>
            </a:p>
          </p:txBody>
        </p:sp>
        <p:sp>
          <p:nvSpPr>
            <p:cNvPr id="93308" name="Freeform 123"/>
            <p:cNvSpPr>
              <a:spLocks/>
            </p:cNvSpPr>
            <p:nvPr/>
          </p:nvSpPr>
          <p:spPr bwMode="auto">
            <a:xfrm>
              <a:off x="3975" y="1750"/>
              <a:ext cx="44" cy="32"/>
            </a:xfrm>
            <a:custGeom>
              <a:avLst/>
              <a:gdLst>
                <a:gd name="T0" fmla="*/ 1 w 61"/>
                <a:gd name="T1" fmla="*/ 1 h 47"/>
                <a:gd name="T2" fmla="*/ 1 w 61"/>
                <a:gd name="T3" fmla="*/ 1 h 47"/>
                <a:gd name="T4" fmla="*/ 1 w 61"/>
                <a:gd name="T5" fmla="*/ 1 h 47"/>
                <a:gd name="T6" fmla="*/ 0 w 61"/>
                <a:gd name="T7" fmla="*/ 1 h 47"/>
                <a:gd name="T8" fmla="*/ 1 w 61"/>
                <a:gd name="T9" fmla="*/ 1 h 47"/>
                <a:gd name="T10" fmla="*/ 1 w 61"/>
                <a:gd name="T11" fmla="*/ 1 h 47"/>
                <a:gd name="T12" fmla="*/ 1 w 61"/>
                <a:gd name="T13" fmla="*/ 0 h 47"/>
                <a:gd name="T14" fmla="*/ 1 w 61"/>
                <a:gd name="T15" fmla="*/ 1 h 47"/>
                <a:gd name="T16" fmla="*/ 1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a:solidFill>
                <a:srgbClr val="000000"/>
              </a:solidFill>
              <a:round/>
              <a:headEnd/>
              <a:tailEnd/>
            </a:ln>
          </p:spPr>
          <p:txBody>
            <a:bodyPr/>
            <a:lstStyle/>
            <a:p>
              <a:endParaRPr lang="en-US"/>
            </a:p>
          </p:txBody>
        </p:sp>
        <p:sp>
          <p:nvSpPr>
            <p:cNvPr id="93309" name="Freeform 124"/>
            <p:cNvSpPr>
              <a:spLocks/>
            </p:cNvSpPr>
            <p:nvPr/>
          </p:nvSpPr>
          <p:spPr bwMode="auto">
            <a:xfrm>
              <a:off x="3986" y="1726"/>
              <a:ext cx="44" cy="35"/>
            </a:xfrm>
            <a:custGeom>
              <a:avLst/>
              <a:gdLst>
                <a:gd name="T0" fmla="*/ 0 w 60"/>
                <a:gd name="T1" fmla="*/ 1 h 48"/>
                <a:gd name="T2" fmla="*/ 1 w 60"/>
                <a:gd name="T3" fmla="*/ 1 h 48"/>
                <a:gd name="T4" fmla="*/ 1 w 60"/>
                <a:gd name="T5" fmla="*/ 1 h 48"/>
                <a:gd name="T6" fmla="*/ 1 w 60"/>
                <a:gd name="T7" fmla="*/ 1 h 48"/>
                <a:gd name="T8" fmla="*/ 1 w 60"/>
                <a:gd name="T9" fmla="*/ 1 h 48"/>
                <a:gd name="T10" fmla="*/ 1 w 60"/>
                <a:gd name="T11" fmla="*/ 0 h 48"/>
                <a:gd name="T12" fmla="*/ 1 w 60"/>
                <a:gd name="T13" fmla="*/ 0 h 48"/>
                <a:gd name="T14" fmla="*/ 1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a:solidFill>
                <a:srgbClr val="000000"/>
              </a:solidFill>
              <a:round/>
              <a:headEnd/>
              <a:tailEnd/>
            </a:ln>
          </p:spPr>
          <p:txBody>
            <a:bodyPr/>
            <a:lstStyle/>
            <a:p>
              <a:endParaRPr lang="en-US"/>
            </a:p>
          </p:txBody>
        </p:sp>
        <p:sp>
          <p:nvSpPr>
            <p:cNvPr id="93310" name="Freeform 125"/>
            <p:cNvSpPr>
              <a:spLocks/>
            </p:cNvSpPr>
            <p:nvPr/>
          </p:nvSpPr>
          <p:spPr bwMode="auto">
            <a:xfrm>
              <a:off x="3877" y="1631"/>
              <a:ext cx="87" cy="151"/>
            </a:xfrm>
            <a:custGeom>
              <a:avLst/>
              <a:gdLst>
                <a:gd name="T0" fmla="*/ 1 w 121"/>
                <a:gd name="T1" fmla="*/ 0 h 217"/>
                <a:gd name="T2" fmla="*/ 1 w 121"/>
                <a:gd name="T3" fmla="*/ 0 h 217"/>
                <a:gd name="T4" fmla="*/ 0 w 121"/>
                <a:gd name="T5" fmla="*/ 1 h 217"/>
                <a:gd name="T6" fmla="*/ 1 w 121"/>
                <a:gd name="T7" fmla="*/ 1 h 217"/>
                <a:gd name="T8" fmla="*/ 1 w 121"/>
                <a:gd name="T9" fmla="*/ 1 h 217"/>
                <a:gd name="T10" fmla="*/ 1 w 121"/>
                <a:gd name="T11" fmla="*/ 1 h 217"/>
                <a:gd name="T12" fmla="*/ 1 w 121"/>
                <a:gd name="T13" fmla="*/ 1 h 217"/>
                <a:gd name="T14" fmla="*/ 1 w 121"/>
                <a:gd name="T15" fmla="*/ 1 h 217"/>
                <a:gd name="T16" fmla="*/ 1 w 121"/>
                <a:gd name="T17" fmla="*/ 1 h 217"/>
                <a:gd name="T18" fmla="*/ 1 w 121"/>
                <a:gd name="T19" fmla="*/ 1 h 217"/>
                <a:gd name="T20" fmla="*/ 1 w 121"/>
                <a:gd name="T21" fmla="*/ 1 h 217"/>
                <a:gd name="T22" fmla="*/ 1 w 121"/>
                <a:gd name="T23" fmla="*/ 1 h 217"/>
                <a:gd name="T24" fmla="*/ 1 w 121"/>
                <a:gd name="T25" fmla="*/ 1 h 217"/>
                <a:gd name="T26" fmla="*/ 1 w 121"/>
                <a:gd name="T27" fmla="*/ 1 h 217"/>
                <a:gd name="T28" fmla="*/ 1 w 121"/>
                <a:gd name="T29" fmla="*/ 1 h 217"/>
                <a:gd name="T30" fmla="*/ 1 w 121"/>
                <a:gd name="T31" fmla="*/ 1 h 217"/>
                <a:gd name="T32" fmla="*/ 0 w 121"/>
                <a:gd name="T33" fmla="*/ 1 h 217"/>
                <a:gd name="T34" fmla="*/ 1 w 121"/>
                <a:gd name="T35" fmla="*/ 1 h 217"/>
                <a:gd name="T36" fmla="*/ 1 w 121"/>
                <a:gd name="T37" fmla="*/ 1 h 217"/>
                <a:gd name="T38" fmla="*/ 1 w 121"/>
                <a:gd name="T39" fmla="*/ 1 h 217"/>
                <a:gd name="T40" fmla="*/ 1 w 121"/>
                <a:gd name="T41" fmla="*/ 1 h 217"/>
                <a:gd name="T42" fmla="*/ 1 w 121"/>
                <a:gd name="T43" fmla="*/ 1 h 217"/>
                <a:gd name="T44" fmla="*/ 1 w 121"/>
                <a:gd name="T45" fmla="*/ 1 h 217"/>
                <a:gd name="T46" fmla="*/ 1 w 121"/>
                <a:gd name="T47" fmla="*/ 1 h 217"/>
                <a:gd name="T48" fmla="*/ 1 w 121"/>
                <a:gd name="T49" fmla="*/ 1 h 217"/>
                <a:gd name="T50" fmla="*/ 1 w 121"/>
                <a:gd name="T51" fmla="*/ 1 h 217"/>
                <a:gd name="T52" fmla="*/ 1 w 121"/>
                <a:gd name="T53" fmla="*/ 1 h 217"/>
                <a:gd name="T54" fmla="*/ 1 w 121"/>
                <a:gd name="T55" fmla="*/ 1 h 217"/>
                <a:gd name="T56" fmla="*/ 1 w 121"/>
                <a:gd name="T57" fmla="*/ 1 h 217"/>
                <a:gd name="T58" fmla="*/ 1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a:solidFill>
                <a:srgbClr val="000000"/>
              </a:solidFill>
              <a:round/>
              <a:headEnd/>
              <a:tailEnd/>
            </a:ln>
          </p:spPr>
          <p:txBody>
            <a:bodyPr/>
            <a:lstStyle/>
            <a:p>
              <a:endParaRPr lang="en-US"/>
            </a:p>
          </p:txBody>
        </p:sp>
        <p:sp>
          <p:nvSpPr>
            <p:cNvPr id="93311" name="Freeform 126"/>
            <p:cNvSpPr>
              <a:spLocks/>
            </p:cNvSpPr>
            <p:nvPr/>
          </p:nvSpPr>
          <p:spPr bwMode="auto">
            <a:xfrm>
              <a:off x="3854" y="1696"/>
              <a:ext cx="23" cy="21"/>
            </a:xfrm>
            <a:custGeom>
              <a:avLst/>
              <a:gdLst>
                <a:gd name="T0" fmla="*/ 1 w 31"/>
                <a:gd name="T1" fmla="*/ 0 h 32"/>
                <a:gd name="T2" fmla="*/ 0 w 31"/>
                <a:gd name="T3" fmla="*/ 1 h 32"/>
                <a:gd name="T4" fmla="*/ 1 w 31"/>
                <a:gd name="T5" fmla="*/ 1 h 32"/>
                <a:gd name="T6" fmla="*/ 1 w 31"/>
                <a:gd name="T7" fmla="*/ 1 h 32"/>
                <a:gd name="T8" fmla="*/ 1 w 31"/>
                <a:gd name="T9" fmla="*/ 1 h 32"/>
                <a:gd name="T10" fmla="*/ 1 w 31"/>
                <a:gd name="T11" fmla="*/ 0 h 32"/>
                <a:gd name="T12" fmla="*/ 1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12700" cap="rnd">
              <a:solidFill>
                <a:srgbClr val="000000"/>
              </a:solidFill>
              <a:round/>
              <a:headEnd/>
              <a:tailEnd/>
            </a:ln>
          </p:spPr>
          <p:txBody>
            <a:bodyPr/>
            <a:lstStyle/>
            <a:p>
              <a:endParaRPr lang="en-US"/>
            </a:p>
          </p:txBody>
        </p:sp>
        <p:sp>
          <p:nvSpPr>
            <p:cNvPr id="93312" name="Freeform 127"/>
            <p:cNvSpPr>
              <a:spLocks/>
            </p:cNvSpPr>
            <p:nvPr/>
          </p:nvSpPr>
          <p:spPr bwMode="auto">
            <a:xfrm>
              <a:off x="3864" y="1631"/>
              <a:ext cx="16" cy="12"/>
            </a:xfrm>
            <a:custGeom>
              <a:avLst/>
              <a:gdLst>
                <a:gd name="T0" fmla="*/ 0 w 18"/>
                <a:gd name="T1" fmla="*/ 1 h 17"/>
                <a:gd name="T2" fmla="*/ 4 w 18"/>
                <a:gd name="T3" fmla="*/ 1 h 17"/>
                <a:gd name="T4" fmla="*/ 4 w 18"/>
                <a:gd name="T5" fmla="*/ 0 h 17"/>
                <a:gd name="T6" fmla="*/ 0 w 18"/>
                <a:gd name="T7" fmla="*/ 0 h 17"/>
                <a:gd name="T8" fmla="*/ 0 w 18"/>
                <a:gd name="T9" fmla="*/ 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93313" name="Freeform 128"/>
            <p:cNvSpPr>
              <a:spLocks/>
            </p:cNvSpPr>
            <p:nvPr/>
          </p:nvSpPr>
          <p:spPr bwMode="auto">
            <a:xfrm>
              <a:off x="3821" y="1696"/>
              <a:ext cx="56" cy="65"/>
            </a:xfrm>
            <a:custGeom>
              <a:avLst/>
              <a:gdLst>
                <a:gd name="T0" fmla="*/ 1 w 77"/>
                <a:gd name="T1" fmla="*/ 1 h 94"/>
                <a:gd name="T2" fmla="*/ 1 w 77"/>
                <a:gd name="T3" fmla="*/ 1 h 94"/>
                <a:gd name="T4" fmla="*/ 1 w 77"/>
                <a:gd name="T5" fmla="*/ 1 h 94"/>
                <a:gd name="T6" fmla="*/ 1 w 77"/>
                <a:gd name="T7" fmla="*/ 0 h 94"/>
                <a:gd name="T8" fmla="*/ 1 w 77"/>
                <a:gd name="T9" fmla="*/ 0 h 94"/>
                <a:gd name="T10" fmla="*/ 1 w 77"/>
                <a:gd name="T11" fmla="*/ 1 h 94"/>
                <a:gd name="T12" fmla="*/ 1 w 77"/>
                <a:gd name="T13" fmla="*/ 1 h 94"/>
                <a:gd name="T14" fmla="*/ 1 w 77"/>
                <a:gd name="T15" fmla="*/ 1 h 94"/>
                <a:gd name="T16" fmla="*/ 1 w 77"/>
                <a:gd name="T17" fmla="*/ 1 h 94"/>
                <a:gd name="T18" fmla="*/ 0 w 77"/>
                <a:gd name="T19" fmla="*/ 1 h 94"/>
                <a:gd name="T20" fmla="*/ 1 w 77"/>
                <a:gd name="T21" fmla="*/ 1 h 94"/>
                <a:gd name="T22" fmla="*/ 1 w 77"/>
                <a:gd name="T23" fmla="*/ 1 h 94"/>
                <a:gd name="T24" fmla="*/ 1 w 77"/>
                <a:gd name="T25" fmla="*/ 1 h 94"/>
                <a:gd name="T26" fmla="*/ 1 w 77"/>
                <a:gd name="T27" fmla="*/ 1 h 94"/>
                <a:gd name="T28" fmla="*/ 1 w 77"/>
                <a:gd name="T29" fmla="*/ 1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a:solidFill>
                <a:srgbClr val="000000"/>
              </a:solidFill>
              <a:round/>
              <a:headEnd/>
              <a:tailEnd/>
            </a:ln>
          </p:spPr>
          <p:txBody>
            <a:bodyPr/>
            <a:lstStyle/>
            <a:p>
              <a:endParaRPr lang="en-US"/>
            </a:p>
          </p:txBody>
        </p:sp>
        <p:sp>
          <p:nvSpPr>
            <p:cNvPr id="93314" name="Freeform 129"/>
            <p:cNvSpPr>
              <a:spLocks/>
            </p:cNvSpPr>
            <p:nvPr/>
          </p:nvSpPr>
          <p:spPr bwMode="auto">
            <a:xfrm>
              <a:off x="4052" y="2474"/>
              <a:ext cx="78" cy="76"/>
            </a:xfrm>
            <a:custGeom>
              <a:avLst/>
              <a:gdLst>
                <a:gd name="T0" fmla="*/ 1 w 105"/>
                <a:gd name="T1" fmla="*/ 1 h 109"/>
                <a:gd name="T2" fmla="*/ 1 w 105"/>
                <a:gd name="T3" fmla="*/ 1 h 109"/>
                <a:gd name="T4" fmla="*/ 1 w 105"/>
                <a:gd name="T5" fmla="*/ 1 h 109"/>
                <a:gd name="T6" fmla="*/ 1 w 105"/>
                <a:gd name="T7" fmla="*/ 1 h 109"/>
                <a:gd name="T8" fmla="*/ 1 w 105"/>
                <a:gd name="T9" fmla="*/ 1 h 109"/>
                <a:gd name="T10" fmla="*/ 1 w 105"/>
                <a:gd name="T11" fmla="*/ 1 h 109"/>
                <a:gd name="T12" fmla="*/ 1 w 105"/>
                <a:gd name="T13" fmla="*/ 0 h 109"/>
                <a:gd name="T14" fmla="*/ 1 w 105"/>
                <a:gd name="T15" fmla="*/ 0 h 109"/>
                <a:gd name="T16" fmla="*/ 1 w 105"/>
                <a:gd name="T17" fmla="*/ 1 h 109"/>
                <a:gd name="T18" fmla="*/ 1 w 105"/>
                <a:gd name="T19" fmla="*/ 1 h 109"/>
                <a:gd name="T20" fmla="*/ 0 w 105"/>
                <a:gd name="T21" fmla="*/ 1 h 109"/>
                <a:gd name="T22" fmla="*/ 1 w 105"/>
                <a:gd name="T23" fmla="*/ 1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a:solidFill>
                <a:srgbClr val="000000"/>
              </a:solidFill>
              <a:round/>
              <a:headEnd/>
              <a:tailEnd/>
            </a:ln>
          </p:spPr>
          <p:txBody>
            <a:bodyPr/>
            <a:lstStyle/>
            <a:p>
              <a:endParaRPr lang="en-US"/>
            </a:p>
          </p:txBody>
        </p:sp>
        <p:sp>
          <p:nvSpPr>
            <p:cNvPr id="93315" name="Freeform 130"/>
            <p:cNvSpPr>
              <a:spLocks/>
            </p:cNvSpPr>
            <p:nvPr/>
          </p:nvSpPr>
          <p:spPr bwMode="auto">
            <a:xfrm>
              <a:off x="4062" y="2474"/>
              <a:ext cx="23" cy="11"/>
            </a:xfrm>
            <a:custGeom>
              <a:avLst/>
              <a:gdLst>
                <a:gd name="T0" fmla="*/ 0 w 32"/>
                <a:gd name="T1" fmla="*/ 1 h 17"/>
                <a:gd name="T2" fmla="*/ 1 w 32"/>
                <a:gd name="T3" fmla="*/ 1 h 17"/>
                <a:gd name="T4" fmla="*/ 1 w 32"/>
                <a:gd name="T5" fmla="*/ 0 h 17"/>
                <a:gd name="T6" fmla="*/ 0 w 32"/>
                <a:gd name="T7" fmla="*/ 0 h 17"/>
                <a:gd name="T8" fmla="*/ 0 w 32"/>
                <a:gd name="T9" fmla="*/ 1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12700" cap="rnd">
              <a:solidFill>
                <a:srgbClr val="000000"/>
              </a:solidFill>
              <a:round/>
              <a:headEnd/>
              <a:tailEnd/>
            </a:ln>
          </p:spPr>
          <p:txBody>
            <a:bodyPr/>
            <a:lstStyle/>
            <a:p>
              <a:endParaRPr lang="en-US"/>
            </a:p>
          </p:txBody>
        </p:sp>
        <p:sp>
          <p:nvSpPr>
            <p:cNvPr id="93316" name="Freeform 131"/>
            <p:cNvSpPr>
              <a:spLocks/>
            </p:cNvSpPr>
            <p:nvPr/>
          </p:nvSpPr>
          <p:spPr bwMode="auto">
            <a:xfrm>
              <a:off x="3975" y="2315"/>
              <a:ext cx="155" cy="127"/>
            </a:xfrm>
            <a:custGeom>
              <a:avLst/>
              <a:gdLst>
                <a:gd name="T0" fmla="*/ 1 w 210"/>
                <a:gd name="T1" fmla="*/ 1 h 185"/>
                <a:gd name="T2" fmla="*/ 1 w 210"/>
                <a:gd name="T3" fmla="*/ 1 h 185"/>
                <a:gd name="T4" fmla="*/ 2 w 210"/>
                <a:gd name="T5" fmla="*/ 1 h 185"/>
                <a:gd name="T6" fmla="*/ 2 w 210"/>
                <a:gd name="T7" fmla="*/ 1 h 185"/>
                <a:gd name="T8" fmla="*/ 3 w 210"/>
                <a:gd name="T9" fmla="*/ 1 h 185"/>
                <a:gd name="T10" fmla="*/ 3 w 210"/>
                <a:gd name="T11" fmla="*/ 1 h 185"/>
                <a:gd name="T12" fmla="*/ 3 w 210"/>
                <a:gd name="T13" fmla="*/ 1 h 185"/>
                <a:gd name="T14" fmla="*/ 3 w 210"/>
                <a:gd name="T15" fmla="*/ 0 h 185"/>
                <a:gd name="T16" fmla="*/ 2 w 210"/>
                <a:gd name="T17" fmla="*/ 0 h 185"/>
                <a:gd name="T18" fmla="*/ 1 w 210"/>
                <a:gd name="T19" fmla="*/ 1 h 185"/>
                <a:gd name="T20" fmla="*/ 1 w 210"/>
                <a:gd name="T21" fmla="*/ 0 h 185"/>
                <a:gd name="T22" fmla="*/ 1 w 210"/>
                <a:gd name="T23" fmla="*/ 1 h 185"/>
                <a:gd name="T24" fmla="*/ 1 w 210"/>
                <a:gd name="T25" fmla="*/ 1 h 185"/>
                <a:gd name="T26" fmla="*/ 0 w 210"/>
                <a:gd name="T27" fmla="*/ 1 h 185"/>
                <a:gd name="T28" fmla="*/ 0 w 210"/>
                <a:gd name="T29" fmla="*/ 1 h 185"/>
                <a:gd name="T30" fmla="*/ 1 w 210"/>
                <a:gd name="T31" fmla="*/ 1 h 185"/>
                <a:gd name="T32" fmla="*/ 1 w 210"/>
                <a:gd name="T33" fmla="*/ 1 h 185"/>
                <a:gd name="T34" fmla="*/ 1 w 210"/>
                <a:gd name="T35" fmla="*/ 1 h 185"/>
                <a:gd name="T36" fmla="*/ 1 w 210"/>
                <a:gd name="T37" fmla="*/ 1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a:solidFill>
                <a:srgbClr val="000000"/>
              </a:solidFill>
              <a:round/>
              <a:headEnd/>
              <a:tailEnd/>
            </a:ln>
          </p:spPr>
          <p:txBody>
            <a:bodyPr/>
            <a:lstStyle/>
            <a:p>
              <a:endParaRPr lang="en-US"/>
            </a:p>
          </p:txBody>
        </p:sp>
        <p:sp>
          <p:nvSpPr>
            <p:cNvPr id="93317" name="Freeform 132"/>
            <p:cNvSpPr>
              <a:spLocks/>
            </p:cNvSpPr>
            <p:nvPr/>
          </p:nvSpPr>
          <p:spPr bwMode="auto">
            <a:xfrm>
              <a:off x="3953" y="2336"/>
              <a:ext cx="34" cy="76"/>
            </a:xfrm>
            <a:custGeom>
              <a:avLst/>
              <a:gdLst>
                <a:gd name="T0" fmla="*/ 1 w 46"/>
                <a:gd name="T1" fmla="*/ 1 h 108"/>
                <a:gd name="T2" fmla="*/ 1 w 46"/>
                <a:gd name="T3" fmla="*/ 1 h 108"/>
                <a:gd name="T4" fmla="*/ 1 w 46"/>
                <a:gd name="T5" fmla="*/ 1 h 108"/>
                <a:gd name="T6" fmla="*/ 1 w 46"/>
                <a:gd name="T7" fmla="*/ 0 h 108"/>
                <a:gd name="T8" fmla="*/ 1 w 46"/>
                <a:gd name="T9" fmla="*/ 0 h 108"/>
                <a:gd name="T10" fmla="*/ 1 w 46"/>
                <a:gd name="T11" fmla="*/ 1 h 108"/>
                <a:gd name="T12" fmla="*/ 0 w 46"/>
                <a:gd name="T13" fmla="*/ 1 h 108"/>
                <a:gd name="T14" fmla="*/ 1 w 46"/>
                <a:gd name="T15" fmla="*/ 1 h 108"/>
                <a:gd name="T16" fmla="*/ 1 w 46"/>
                <a:gd name="T17" fmla="*/ 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a:solidFill>
                <a:srgbClr val="000000"/>
              </a:solidFill>
              <a:round/>
              <a:headEnd/>
              <a:tailEnd/>
            </a:ln>
          </p:spPr>
          <p:txBody>
            <a:bodyPr/>
            <a:lstStyle/>
            <a:p>
              <a:endParaRPr lang="en-US"/>
            </a:p>
          </p:txBody>
        </p:sp>
        <p:sp>
          <p:nvSpPr>
            <p:cNvPr id="93318" name="Freeform 133"/>
            <p:cNvSpPr>
              <a:spLocks/>
            </p:cNvSpPr>
            <p:nvPr/>
          </p:nvSpPr>
          <p:spPr bwMode="auto">
            <a:xfrm>
              <a:off x="3942" y="2347"/>
              <a:ext cx="22" cy="65"/>
            </a:xfrm>
            <a:custGeom>
              <a:avLst/>
              <a:gdLst>
                <a:gd name="T0" fmla="*/ 1 w 32"/>
                <a:gd name="T1" fmla="*/ 1 h 93"/>
                <a:gd name="T2" fmla="*/ 1 w 32"/>
                <a:gd name="T3" fmla="*/ 1 h 93"/>
                <a:gd name="T4" fmla="*/ 0 w 32"/>
                <a:gd name="T5" fmla="*/ 0 h 93"/>
                <a:gd name="T6" fmla="*/ 1 w 32"/>
                <a:gd name="T7" fmla="*/ 1 h 93"/>
                <a:gd name="T8" fmla="*/ 1 w 32"/>
                <a:gd name="T9" fmla="*/ 1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12700" cap="rnd">
              <a:solidFill>
                <a:srgbClr val="000000"/>
              </a:solidFill>
              <a:round/>
              <a:headEnd/>
              <a:tailEnd/>
            </a:ln>
          </p:spPr>
          <p:txBody>
            <a:bodyPr/>
            <a:lstStyle/>
            <a:p>
              <a:endParaRPr lang="en-US"/>
            </a:p>
          </p:txBody>
        </p:sp>
        <p:sp>
          <p:nvSpPr>
            <p:cNvPr id="93319" name="Freeform 134"/>
            <p:cNvSpPr>
              <a:spLocks/>
            </p:cNvSpPr>
            <p:nvPr/>
          </p:nvSpPr>
          <p:spPr bwMode="auto">
            <a:xfrm>
              <a:off x="3898" y="2347"/>
              <a:ext cx="55" cy="86"/>
            </a:xfrm>
            <a:custGeom>
              <a:avLst/>
              <a:gdLst>
                <a:gd name="T0" fmla="*/ 1 w 75"/>
                <a:gd name="T1" fmla="*/ 1 h 124"/>
                <a:gd name="T2" fmla="*/ 1 w 75"/>
                <a:gd name="T3" fmla="*/ 0 h 124"/>
                <a:gd name="T4" fmla="*/ 0 w 75"/>
                <a:gd name="T5" fmla="*/ 1 h 124"/>
                <a:gd name="T6" fmla="*/ 0 w 75"/>
                <a:gd name="T7" fmla="*/ 1 h 124"/>
                <a:gd name="T8" fmla="*/ 0 w 75"/>
                <a:gd name="T9" fmla="*/ 1 h 124"/>
                <a:gd name="T10" fmla="*/ 0 w 75"/>
                <a:gd name="T11" fmla="*/ 1 h 124"/>
                <a:gd name="T12" fmla="*/ 1 w 75"/>
                <a:gd name="T13" fmla="*/ 1 h 124"/>
                <a:gd name="T14" fmla="*/ 1 w 75"/>
                <a:gd name="T15" fmla="*/ 1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a:solidFill>
                <a:srgbClr val="000000"/>
              </a:solidFill>
              <a:round/>
              <a:headEnd/>
              <a:tailEnd/>
            </a:ln>
          </p:spPr>
          <p:txBody>
            <a:bodyPr/>
            <a:lstStyle/>
            <a:p>
              <a:endParaRPr lang="en-US"/>
            </a:p>
          </p:txBody>
        </p:sp>
        <p:sp>
          <p:nvSpPr>
            <p:cNvPr id="93320" name="Freeform 135"/>
            <p:cNvSpPr>
              <a:spLocks/>
            </p:cNvSpPr>
            <p:nvPr/>
          </p:nvSpPr>
          <p:spPr bwMode="auto">
            <a:xfrm>
              <a:off x="3942" y="2186"/>
              <a:ext cx="188" cy="151"/>
            </a:xfrm>
            <a:custGeom>
              <a:avLst/>
              <a:gdLst>
                <a:gd name="T0" fmla="*/ 3 w 255"/>
                <a:gd name="T1" fmla="*/ 0 h 217"/>
                <a:gd name="T2" fmla="*/ 1 w 255"/>
                <a:gd name="T3" fmla="*/ 1 h 217"/>
                <a:gd name="T4" fmla="*/ 1 w 255"/>
                <a:gd name="T5" fmla="*/ 1 h 217"/>
                <a:gd name="T6" fmla="*/ 1 w 255"/>
                <a:gd name="T7" fmla="*/ 1 h 217"/>
                <a:gd name="T8" fmla="*/ 1 w 255"/>
                <a:gd name="T9" fmla="*/ 1 h 217"/>
                <a:gd name="T10" fmla="*/ 1 w 255"/>
                <a:gd name="T11" fmla="*/ 1 h 217"/>
                <a:gd name="T12" fmla="*/ 0 w 255"/>
                <a:gd name="T13" fmla="*/ 1 h 217"/>
                <a:gd name="T14" fmla="*/ 1 w 255"/>
                <a:gd name="T15" fmla="*/ 1 h 217"/>
                <a:gd name="T16" fmla="*/ 1 w 255"/>
                <a:gd name="T17" fmla="*/ 1 h 217"/>
                <a:gd name="T18" fmla="*/ 1 w 255"/>
                <a:gd name="T19" fmla="*/ 1 h 217"/>
                <a:gd name="T20" fmla="*/ 1 w 255"/>
                <a:gd name="T21" fmla="*/ 1 h 217"/>
                <a:gd name="T22" fmla="*/ 2 w 255"/>
                <a:gd name="T23" fmla="*/ 1 h 217"/>
                <a:gd name="T24" fmla="*/ 2 w 255"/>
                <a:gd name="T25" fmla="*/ 1 h 217"/>
                <a:gd name="T26" fmla="*/ 3 w 255"/>
                <a:gd name="T27" fmla="*/ 1 h 217"/>
                <a:gd name="T28" fmla="*/ 3 w 255"/>
                <a:gd name="T29" fmla="*/ 1 h 217"/>
                <a:gd name="T30" fmla="*/ 3 w 255"/>
                <a:gd name="T31" fmla="*/ 1 h 217"/>
                <a:gd name="T32" fmla="*/ 4 w 255"/>
                <a:gd name="T33" fmla="*/ 1 h 217"/>
                <a:gd name="T34" fmla="*/ 4 w 255"/>
                <a:gd name="T35" fmla="*/ 1 h 217"/>
                <a:gd name="T36" fmla="*/ 4 w 255"/>
                <a:gd name="T37" fmla="*/ 1 h 217"/>
                <a:gd name="T38" fmla="*/ 4 w 255"/>
                <a:gd name="T39" fmla="*/ 1 h 217"/>
                <a:gd name="T40" fmla="*/ 3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a:solidFill>
                <a:srgbClr val="000000"/>
              </a:solidFill>
              <a:round/>
              <a:headEnd/>
              <a:tailEnd/>
            </a:ln>
          </p:spPr>
          <p:txBody>
            <a:bodyPr/>
            <a:lstStyle/>
            <a:p>
              <a:endParaRPr lang="en-US"/>
            </a:p>
          </p:txBody>
        </p:sp>
        <p:sp>
          <p:nvSpPr>
            <p:cNvPr id="93321" name="Freeform 136"/>
            <p:cNvSpPr>
              <a:spLocks/>
            </p:cNvSpPr>
            <p:nvPr/>
          </p:nvSpPr>
          <p:spPr bwMode="auto">
            <a:xfrm>
              <a:off x="4105" y="2186"/>
              <a:ext cx="143" cy="215"/>
            </a:xfrm>
            <a:custGeom>
              <a:avLst/>
              <a:gdLst>
                <a:gd name="T0" fmla="*/ 3 w 194"/>
                <a:gd name="T1" fmla="*/ 1 h 309"/>
                <a:gd name="T2" fmla="*/ 1 w 194"/>
                <a:gd name="T3" fmla="*/ 0 h 309"/>
                <a:gd name="T4" fmla="*/ 1 w 194"/>
                <a:gd name="T5" fmla="*/ 1 h 309"/>
                <a:gd name="T6" fmla="*/ 1 w 194"/>
                <a:gd name="T7" fmla="*/ 1 h 309"/>
                <a:gd name="T8" fmla="*/ 1 w 194"/>
                <a:gd name="T9" fmla="*/ 1 h 309"/>
                <a:gd name="T10" fmla="*/ 1 w 194"/>
                <a:gd name="T11" fmla="*/ 1 h 309"/>
                <a:gd name="T12" fmla="*/ 1 w 194"/>
                <a:gd name="T13" fmla="*/ 1 h 309"/>
                <a:gd name="T14" fmla="*/ 1 w 194"/>
                <a:gd name="T15" fmla="*/ 1 h 309"/>
                <a:gd name="T16" fmla="*/ 0 w 194"/>
                <a:gd name="T17" fmla="*/ 1 h 309"/>
                <a:gd name="T18" fmla="*/ 1 w 194"/>
                <a:gd name="T19" fmla="*/ 1 h 309"/>
                <a:gd name="T20" fmla="*/ 1 w 194"/>
                <a:gd name="T21" fmla="*/ 1 h 309"/>
                <a:gd name="T22" fmla="*/ 1 w 194"/>
                <a:gd name="T23" fmla="*/ 1 h 309"/>
                <a:gd name="T24" fmla="*/ 1 w 194"/>
                <a:gd name="T25" fmla="*/ 2 h 309"/>
                <a:gd name="T26" fmla="*/ 1 w 194"/>
                <a:gd name="T27" fmla="*/ 1 h 309"/>
                <a:gd name="T28" fmla="*/ 2 w 194"/>
                <a:gd name="T29" fmla="*/ 1 h 309"/>
                <a:gd name="T30" fmla="*/ 2 w 194"/>
                <a:gd name="T31" fmla="*/ 1 h 309"/>
                <a:gd name="T32" fmla="*/ 2 w 194"/>
                <a:gd name="T33" fmla="*/ 1 h 309"/>
                <a:gd name="T34" fmla="*/ 2 w 194"/>
                <a:gd name="T35" fmla="*/ 1 h 309"/>
                <a:gd name="T36" fmla="*/ 2 w 194"/>
                <a:gd name="T37" fmla="*/ 1 h 309"/>
                <a:gd name="T38" fmla="*/ 2 w 194"/>
                <a:gd name="T39" fmla="*/ 1 h 309"/>
                <a:gd name="T40" fmla="*/ 3 w 194"/>
                <a:gd name="T41" fmla="*/ 1 h 309"/>
                <a:gd name="T42" fmla="*/ 3 w 194"/>
                <a:gd name="T43" fmla="*/ 1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a:solidFill>
                <a:srgbClr val="000000"/>
              </a:solidFill>
              <a:round/>
              <a:headEnd/>
              <a:tailEnd/>
            </a:ln>
          </p:spPr>
          <p:txBody>
            <a:bodyPr/>
            <a:lstStyle/>
            <a:p>
              <a:endParaRPr lang="en-US"/>
            </a:p>
          </p:txBody>
        </p:sp>
        <p:sp>
          <p:nvSpPr>
            <p:cNvPr id="93322" name="Line 137"/>
            <p:cNvSpPr>
              <a:spLocks noChangeShapeType="1"/>
            </p:cNvSpPr>
            <p:nvPr/>
          </p:nvSpPr>
          <p:spPr bwMode="auto">
            <a:xfrm>
              <a:off x="4041" y="2485"/>
              <a:ext cx="0" cy="11"/>
            </a:xfrm>
            <a:prstGeom prst="line">
              <a:avLst/>
            </a:prstGeom>
            <a:noFill/>
            <a:ln w="12700" cap="rnd">
              <a:solidFill>
                <a:srgbClr val="000000"/>
              </a:solidFill>
              <a:round/>
              <a:headEnd/>
              <a:tailEnd/>
            </a:ln>
          </p:spPr>
          <p:txBody>
            <a:bodyPr/>
            <a:lstStyle/>
            <a:p>
              <a:endParaRPr lang="en-US"/>
            </a:p>
          </p:txBody>
        </p:sp>
        <p:sp>
          <p:nvSpPr>
            <p:cNvPr id="93323" name="Line 138"/>
            <p:cNvSpPr>
              <a:spLocks noChangeShapeType="1"/>
            </p:cNvSpPr>
            <p:nvPr/>
          </p:nvSpPr>
          <p:spPr bwMode="auto">
            <a:xfrm>
              <a:off x="4007" y="1780"/>
              <a:ext cx="11" cy="0"/>
            </a:xfrm>
            <a:prstGeom prst="line">
              <a:avLst/>
            </a:prstGeom>
            <a:noFill/>
            <a:ln w="12700" cap="rnd">
              <a:solidFill>
                <a:srgbClr val="000000"/>
              </a:solidFill>
              <a:round/>
              <a:headEnd/>
              <a:tailEnd/>
            </a:ln>
          </p:spPr>
          <p:txBody>
            <a:bodyPr/>
            <a:lstStyle/>
            <a:p>
              <a:endParaRPr lang="en-US"/>
            </a:p>
          </p:txBody>
        </p:sp>
        <p:sp>
          <p:nvSpPr>
            <p:cNvPr id="93324" name="Freeform 139"/>
            <p:cNvSpPr>
              <a:spLocks/>
            </p:cNvSpPr>
            <p:nvPr/>
          </p:nvSpPr>
          <p:spPr bwMode="auto">
            <a:xfrm>
              <a:off x="4007" y="1707"/>
              <a:ext cx="98" cy="116"/>
            </a:xfrm>
            <a:custGeom>
              <a:avLst/>
              <a:gdLst>
                <a:gd name="T0" fmla="*/ 1 w 135"/>
                <a:gd name="T1" fmla="*/ 1 h 170"/>
                <a:gd name="T2" fmla="*/ 1 w 135"/>
                <a:gd name="T3" fmla="*/ 1 h 170"/>
                <a:gd name="T4" fmla="*/ 1 w 135"/>
                <a:gd name="T5" fmla="*/ 1 h 170"/>
                <a:gd name="T6" fmla="*/ 1 w 135"/>
                <a:gd name="T7" fmla="*/ 1 h 170"/>
                <a:gd name="T8" fmla="*/ 0 w 135"/>
                <a:gd name="T9" fmla="*/ 1 h 170"/>
                <a:gd name="T10" fmla="*/ 1 w 135"/>
                <a:gd name="T11" fmla="*/ 1 h 170"/>
                <a:gd name="T12" fmla="*/ 1 w 135"/>
                <a:gd name="T13" fmla="*/ 1 h 170"/>
                <a:gd name="T14" fmla="*/ 1 w 135"/>
                <a:gd name="T15" fmla="*/ 1 h 170"/>
                <a:gd name="T16" fmla="*/ 1 w 135"/>
                <a:gd name="T17" fmla="*/ 1 h 170"/>
                <a:gd name="T18" fmla="*/ 1 w 135"/>
                <a:gd name="T19" fmla="*/ 1 h 170"/>
                <a:gd name="T20" fmla="*/ 1 w 135"/>
                <a:gd name="T21" fmla="*/ 0 h 170"/>
                <a:gd name="T22" fmla="*/ 1 w 135"/>
                <a:gd name="T23" fmla="*/ 0 h 170"/>
                <a:gd name="T24" fmla="*/ 1 w 135"/>
                <a:gd name="T25" fmla="*/ 1 h 170"/>
                <a:gd name="T26" fmla="*/ 1 w 135"/>
                <a:gd name="T27" fmla="*/ 1 h 170"/>
                <a:gd name="T28" fmla="*/ 1 w 135"/>
                <a:gd name="T29" fmla="*/ 1 h 170"/>
                <a:gd name="T30" fmla="*/ 1 w 135"/>
                <a:gd name="T31" fmla="*/ 1 h 170"/>
                <a:gd name="T32" fmla="*/ 1 w 135"/>
                <a:gd name="T33" fmla="*/ 1 h 170"/>
                <a:gd name="T34" fmla="*/ 1 w 135"/>
                <a:gd name="T35" fmla="*/ 1 h 170"/>
                <a:gd name="T36" fmla="*/ 1 w 135"/>
                <a:gd name="T37" fmla="*/ 1 h 170"/>
                <a:gd name="T38" fmla="*/ 1 w 135"/>
                <a:gd name="T39" fmla="*/ 1 h 170"/>
                <a:gd name="T40" fmla="*/ 1 w 135"/>
                <a:gd name="T41" fmla="*/ 1 h 170"/>
                <a:gd name="T42" fmla="*/ 1 w 135"/>
                <a:gd name="T43" fmla="*/ 1 h 170"/>
                <a:gd name="T44" fmla="*/ 1 w 135"/>
                <a:gd name="T45" fmla="*/ 1 h 170"/>
                <a:gd name="T46" fmla="*/ 1 w 135"/>
                <a:gd name="T47" fmla="*/ 1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a:solidFill>
                <a:srgbClr val="000000"/>
              </a:solidFill>
              <a:round/>
              <a:headEnd/>
              <a:tailEnd/>
            </a:ln>
          </p:spPr>
          <p:txBody>
            <a:bodyPr/>
            <a:lstStyle/>
            <a:p>
              <a:endParaRPr lang="en-US"/>
            </a:p>
          </p:txBody>
        </p:sp>
        <p:sp>
          <p:nvSpPr>
            <p:cNvPr id="93325" name="Freeform 140"/>
            <p:cNvSpPr>
              <a:spLocks/>
            </p:cNvSpPr>
            <p:nvPr/>
          </p:nvSpPr>
          <p:spPr bwMode="auto">
            <a:xfrm>
              <a:off x="4094" y="1759"/>
              <a:ext cx="121" cy="56"/>
            </a:xfrm>
            <a:custGeom>
              <a:avLst/>
              <a:gdLst>
                <a:gd name="T0" fmla="*/ 1 w 165"/>
                <a:gd name="T1" fmla="*/ 1 h 78"/>
                <a:gd name="T2" fmla="*/ 1 w 165"/>
                <a:gd name="T3" fmla="*/ 0 h 78"/>
                <a:gd name="T4" fmla="*/ 0 w 165"/>
                <a:gd name="T5" fmla="*/ 1 h 78"/>
                <a:gd name="T6" fmla="*/ 0 w 165"/>
                <a:gd name="T7" fmla="*/ 1 h 78"/>
                <a:gd name="T8" fmla="*/ 1 w 165"/>
                <a:gd name="T9" fmla="*/ 1 h 78"/>
                <a:gd name="T10" fmla="*/ 1 w 165"/>
                <a:gd name="T11" fmla="*/ 1 h 78"/>
                <a:gd name="T12" fmla="*/ 1 w 165"/>
                <a:gd name="T13" fmla="*/ 1 h 78"/>
                <a:gd name="T14" fmla="*/ 1 w 165"/>
                <a:gd name="T15" fmla="*/ 1 h 78"/>
                <a:gd name="T16" fmla="*/ 1 w 165"/>
                <a:gd name="T17" fmla="*/ 1 h 78"/>
                <a:gd name="T18" fmla="*/ 1 w 165"/>
                <a:gd name="T19" fmla="*/ 1 h 78"/>
                <a:gd name="T20" fmla="*/ 1 w 165"/>
                <a:gd name="T21" fmla="*/ 1 h 78"/>
                <a:gd name="T22" fmla="*/ 1 w 165"/>
                <a:gd name="T23" fmla="*/ 1 h 78"/>
                <a:gd name="T24" fmla="*/ 2 w 165"/>
                <a:gd name="T25" fmla="*/ 1 h 78"/>
                <a:gd name="T26" fmla="*/ 2 w 165"/>
                <a:gd name="T27" fmla="*/ 1 h 78"/>
                <a:gd name="T28" fmla="*/ 1 w 165"/>
                <a:gd name="T29" fmla="*/ 1 h 78"/>
                <a:gd name="T30" fmla="*/ 1 w 165"/>
                <a:gd name="T31" fmla="*/ 1 h 78"/>
                <a:gd name="T32" fmla="*/ 1 w 165"/>
                <a:gd name="T33" fmla="*/ 1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a:solidFill>
                <a:srgbClr val="000000"/>
              </a:solidFill>
              <a:round/>
              <a:headEnd/>
              <a:tailEnd/>
            </a:ln>
          </p:spPr>
          <p:txBody>
            <a:bodyPr/>
            <a:lstStyle/>
            <a:p>
              <a:endParaRPr lang="en-US"/>
            </a:p>
          </p:txBody>
        </p:sp>
        <p:sp>
          <p:nvSpPr>
            <p:cNvPr id="93326" name="Freeform 141"/>
            <p:cNvSpPr>
              <a:spLocks/>
            </p:cNvSpPr>
            <p:nvPr/>
          </p:nvSpPr>
          <p:spPr bwMode="auto">
            <a:xfrm>
              <a:off x="4062" y="1707"/>
              <a:ext cx="54" cy="75"/>
            </a:xfrm>
            <a:custGeom>
              <a:avLst/>
              <a:gdLst>
                <a:gd name="T0" fmla="*/ 1 w 75"/>
                <a:gd name="T1" fmla="*/ 1 h 109"/>
                <a:gd name="T2" fmla="*/ 1 w 75"/>
                <a:gd name="T3" fmla="*/ 1 h 109"/>
                <a:gd name="T4" fmla="*/ 1 w 75"/>
                <a:gd name="T5" fmla="*/ 1 h 109"/>
                <a:gd name="T6" fmla="*/ 1 w 75"/>
                <a:gd name="T7" fmla="*/ 1 h 109"/>
                <a:gd name="T8" fmla="*/ 0 w 75"/>
                <a:gd name="T9" fmla="*/ 1 h 109"/>
                <a:gd name="T10" fmla="*/ 0 w 75"/>
                <a:gd name="T11" fmla="*/ 1 h 109"/>
                <a:gd name="T12" fmla="*/ 0 w 75"/>
                <a:gd name="T13" fmla="*/ 1 h 109"/>
                <a:gd name="T14" fmla="*/ 1 w 75"/>
                <a:gd name="T15" fmla="*/ 1 h 109"/>
                <a:gd name="T16" fmla="*/ 1 w 75"/>
                <a:gd name="T17" fmla="*/ 1 h 109"/>
                <a:gd name="T18" fmla="*/ 1 w 75"/>
                <a:gd name="T19" fmla="*/ 1 h 109"/>
                <a:gd name="T20" fmla="*/ 1 w 75"/>
                <a:gd name="T21" fmla="*/ 1 h 109"/>
                <a:gd name="T22" fmla="*/ 1 w 75"/>
                <a:gd name="T23" fmla="*/ 1 h 109"/>
                <a:gd name="T24" fmla="*/ 1 w 75"/>
                <a:gd name="T25" fmla="*/ 1 h 109"/>
                <a:gd name="T26" fmla="*/ 1 w 75"/>
                <a:gd name="T27" fmla="*/ 0 h 109"/>
                <a:gd name="T28" fmla="*/ 1 w 75"/>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a:solidFill>
                <a:srgbClr val="000000"/>
              </a:solidFill>
              <a:round/>
              <a:headEnd/>
              <a:tailEnd/>
            </a:ln>
          </p:spPr>
          <p:txBody>
            <a:bodyPr/>
            <a:lstStyle/>
            <a:p>
              <a:endParaRPr lang="en-US"/>
            </a:p>
          </p:txBody>
        </p:sp>
        <p:sp>
          <p:nvSpPr>
            <p:cNvPr id="93327" name="Freeform 142"/>
            <p:cNvSpPr>
              <a:spLocks/>
            </p:cNvSpPr>
            <p:nvPr/>
          </p:nvSpPr>
          <p:spPr bwMode="auto">
            <a:xfrm>
              <a:off x="4030" y="1823"/>
              <a:ext cx="142" cy="140"/>
            </a:xfrm>
            <a:custGeom>
              <a:avLst/>
              <a:gdLst>
                <a:gd name="T0" fmla="*/ 1 w 196"/>
                <a:gd name="T1" fmla="*/ 1 h 201"/>
                <a:gd name="T2" fmla="*/ 1 w 196"/>
                <a:gd name="T3" fmla="*/ 1 h 201"/>
                <a:gd name="T4" fmla="*/ 1 w 196"/>
                <a:gd name="T5" fmla="*/ 1 h 201"/>
                <a:gd name="T6" fmla="*/ 1 w 196"/>
                <a:gd name="T7" fmla="*/ 1 h 201"/>
                <a:gd name="T8" fmla="*/ 1 w 196"/>
                <a:gd name="T9" fmla="*/ 1 h 201"/>
                <a:gd name="T10" fmla="*/ 1 w 196"/>
                <a:gd name="T11" fmla="*/ 1 h 201"/>
                <a:gd name="T12" fmla="*/ 2 w 196"/>
                <a:gd name="T13" fmla="*/ 1 h 201"/>
                <a:gd name="T14" fmla="*/ 2 w 196"/>
                <a:gd name="T15" fmla="*/ 1 h 201"/>
                <a:gd name="T16" fmla="*/ 2 w 196"/>
                <a:gd name="T17" fmla="*/ 1 h 201"/>
                <a:gd name="T18" fmla="*/ 2 w 196"/>
                <a:gd name="T19" fmla="*/ 1 h 201"/>
                <a:gd name="T20" fmla="*/ 2 w 196"/>
                <a:gd name="T21" fmla="*/ 1 h 201"/>
                <a:gd name="T22" fmla="*/ 2 w 196"/>
                <a:gd name="T23" fmla="*/ 1 h 201"/>
                <a:gd name="T24" fmla="*/ 2 w 196"/>
                <a:gd name="T25" fmla="*/ 1 h 201"/>
                <a:gd name="T26" fmla="*/ 2 w 196"/>
                <a:gd name="T27" fmla="*/ 1 h 201"/>
                <a:gd name="T28" fmla="*/ 2 w 196"/>
                <a:gd name="T29" fmla="*/ 1 h 201"/>
                <a:gd name="T30" fmla="*/ 1 w 196"/>
                <a:gd name="T31" fmla="*/ 1 h 201"/>
                <a:gd name="T32" fmla="*/ 1 w 196"/>
                <a:gd name="T33" fmla="*/ 1 h 201"/>
                <a:gd name="T34" fmla="*/ 1 w 196"/>
                <a:gd name="T35" fmla="*/ 1 h 201"/>
                <a:gd name="T36" fmla="*/ 1 w 196"/>
                <a:gd name="T37" fmla="*/ 1 h 201"/>
                <a:gd name="T38" fmla="*/ 1 w 196"/>
                <a:gd name="T39" fmla="*/ 1 h 201"/>
                <a:gd name="T40" fmla="*/ 1 w 196"/>
                <a:gd name="T41" fmla="*/ 1 h 201"/>
                <a:gd name="T42" fmla="*/ 1 w 196"/>
                <a:gd name="T43" fmla="*/ 1 h 201"/>
                <a:gd name="T44" fmla="*/ 1 w 196"/>
                <a:gd name="T45" fmla="*/ 0 h 201"/>
                <a:gd name="T46" fmla="*/ 1 w 196"/>
                <a:gd name="T47" fmla="*/ 1 h 201"/>
                <a:gd name="T48" fmla="*/ 1 w 196"/>
                <a:gd name="T49" fmla="*/ 1 h 201"/>
                <a:gd name="T50" fmla="*/ 1 w 196"/>
                <a:gd name="T51" fmla="*/ 1 h 201"/>
                <a:gd name="T52" fmla="*/ 0 w 196"/>
                <a:gd name="T53" fmla="*/ 1 h 201"/>
                <a:gd name="T54" fmla="*/ 0 w 196"/>
                <a:gd name="T55" fmla="*/ 1 h 201"/>
                <a:gd name="T56" fmla="*/ 1 w 196"/>
                <a:gd name="T57" fmla="*/ 1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a:solidFill>
                <a:srgbClr val="000000"/>
              </a:solidFill>
              <a:round/>
              <a:headEnd/>
              <a:tailEnd/>
            </a:ln>
          </p:spPr>
          <p:txBody>
            <a:bodyPr/>
            <a:lstStyle/>
            <a:p>
              <a:endParaRPr lang="en-US"/>
            </a:p>
          </p:txBody>
        </p:sp>
        <p:sp>
          <p:nvSpPr>
            <p:cNvPr id="93328" name="Freeform 143"/>
            <p:cNvSpPr>
              <a:spLocks/>
            </p:cNvSpPr>
            <p:nvPr/>
          </p:nvSpPr>
          <p:spPr bwMode="auto">
            <a:xfrm>
              <a:off x="4105" y="1963"/>
              <a:ext cx="36" cy="21"/>
            </a:xfrm>
            <a:custGeom>
              <a:avLst/>
              <a:gdLst>
                <a:gd name="T0" fmla="*/ 2 w 46"/>
                <a:gd name="T1" fmla="*/ 0 h 31"/>
                <a:gd name="T2" fmla="*/ 2 w 46"/>
                <a:gd name="T3" fmla="*/ 0 h 31"/>
                <a:gd name="T4" fmla="*/ 0 w 46"/>
                <a:gd name="T5" fmla="*/ 0 h 31"/>
                <a:gd name="T6" fmla="*/ 0 w 46"/>
                <a:gd name="T7" fmla="*/ 1 h 31"/>
                <a:gd name="T8" fmla="*/ 2 w 46"/>
                <a:gd name="T9" fmla="*/ 1 h 31"/>
                <a:gd name="T10" fmla="*/ 2 w 46"/>
                <a:gd name="T11" fmla="*/ 1 h 31"/>
                <a:gd name="T12" fmla="*/ 2 w 46"/>
                <a:gd name="T13" fmla="*/ 1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a:solidFill>
                <a:srgbClr val="000000"/>
              </a:solidFill>
              <a:round/>
              <a:headEnd/>
              <a:tailEnd/>
            </a:ln>
          </p:spPr>
          <p:txBody>
            <a:bodyPr/>
            <a:lstStyle/>
            <a:p>
              <a:endParaRPr lang="en-US"/>
            </a:p>
          </p:txBody>
        </p:sp>
        <p:sp>
          <p:nvSpPr>
            <p:cNvPr id="93329" name="Freeform 144"/>
            <p:cNvSpPr>
              <a:spLocks/>
            </p:cNvSpPr>
            <p:nvPr/>
          </p:nvSpPr>
          <p:spPr bwMode="auto">
            <a:xfrm>
              <a:off x="4052" y="1919"/>
              <a:ext cx="12" cy="33"/>
            </a:xfrm>
            <a:custGeom>
              <a:avLst/>
              <a:gdLst>
                <a:gd name="T0" fmla="*/ 0 w 17"/>
                <a:gd name="T1" fmla="*/ 1 h 47"/>
                <a:gd name="T2" fmla="*/ 0 w 17"/>
                <a:gd name="T3" fmla="*/ 1 h 47"/>
                <a:gd name="T4" fmla="*/ 0 w 17"/>
                <a:gd name="T5" fmla="*/ 1 h 47"/>
                <a:gd name="T6" fmla="*/ 1 w 17"/>
                <a:gd name="T7" fmla="*/ 1 h 47"/>
                <a:gd name="T8" fmla="*/ 1 w 17"/>
                <a:gd name="T9" fmla="*/ 1 h 47"/>
                <a:gd name="T10" fmla="*/ 0 w 17"/>
                <a:gd name="T11" fmla="*/ 0 h 47"/>
                <a:gd name="T12" fmla="*/ 0 w 17"/>
                <a:gd name="T13" fmla="*/ 1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12700" cap="rnd">
              <a:solidFill>
                <a:srgbClr val="000000"/>
              </a:solidFill>
              <a:round/>
              <a:headEnd/>
              <a:tailEnd/>
            </a:ln>
          </p:spPr>
          <p:txBody>
            <a:bodyPr/>
            <a:lstStyle/>
            <a:p>
              <a:endParaRPr lang="en-US"/>
            </a:p>
          </p:txBody>
        </p:sp>
        <p:sp>
          <p:nvSpPr>
            <p:cNvPr id="93330" name="Freeform 145"/>
            <p:cNvSpPr>
              <a:spLocks/>
            </p:cNvSpPr>
            <p:nvPr/>
          </p:nvSpPr>
          <p:spPr bwMode="auto">
            <a:xfrm>
              <a:off x="4018" y="1813"/>
              <a:ext cx="44" cy="32"/>
            </a:xfrm>
            <a:custGeom>
              <a:avLst/>
              <a:gdLst>
                <a:gd name="T0" fmla="*/ 1 w 60"/>
                <a:gd name="T1" fmla="*/ 1 h 47"/>
                <a:gd name="T2" fmla="*/ 1 w 60"/>
                <a:gd name="T3" fmla="*/ 0 h 47"/>
                <a:gd name="T4" fmla="*/ 0 w 60"/>
                <a:gd name="T5" fmla="*/ 1 h 47"/>
                <a:gd name="T6" fmla="*/ 0 w 60"/>
                <a:gd name="T7" fmla="*/ 1 h 47"/>
                <a:gd name="T8" fmla="*/ 1 w 60"/>
                <a:gd name="T9" fmla="*/ 1 h 47"/>
                <a:gd name="T10" fmla="*/ 1 w 60"/>
                <a:gd name="T11" fmla="*/ 1 h 47"/>
                <a:gd name="T12" fmla="*/ 1 w 60"/>
                <a:gd name="T13" fmla="*/ 1 h 47"/>
                <a:gd name="T14" fmla="*/ 1 w 60"/>
                <a:gd name="T15" fmla="*/ 1 h 47"/>
                <a:gd name="T16" fmla="*/ 1 w 60"/>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a:solidFill>
                <a:srgbClr val="000000"/>
              </a:solidFill>
              <a:round/>
              <a:headEnd/>
              <a:tailEnd/>
            </a:ln>
          </p:spPr>
          <p:txBody>
            <a:bodyPr/>
            <a:lstStyle/>
            <a:p>
              <a:endParaRPr lang="en-US"/>
            </a:p>
          </p:txBody>
        </p:sp>
        <p:sp>
          <p:nvSpPr>
            <p:cNvPr id="93331" name="Freeform 146"/>
            <p:cNvSpPr>
              <a:spLocks/>
            </p:cNvSpPr>
            <p:nvPr/>
          </p:nvSpPr>
          <p:spPr bwMode="auto">
            <a:xfrm>
              <a:off x="4062" y="1791"/>
              <a:ext cx="88" cy="45"/>
            </a:xfrm>
            <a:custGeom>
              <a:avLst/>
              <a:gdLst>
                <a:gd name="T0" fmla="*/ 1 w 120"/>
                <a:gd name="T1" fmla="*/ 1 h 63"/>
                <a:gd name="T2" fmla="*/ 1 w 120"/>
                <a:gd name="T3" fmla="*/ 1 h 63"/>
                <a:gd name="T4" fmla="*/ 1 w 120"/>
                <a:gd name="T5" fmla="*/ 1 h 63"/>
                <a:gd name="T6" fmla="*/ 0 w 120"/>
                <a:gd name="T7" fmla="*/ 1 h 63"/>
                <a:gd name="T8" fmla="*/ 0 w 120"/>
                <a:gd name="T9" fmla="*/ 1 h 63"/>
                <a:gd name="T10" fmla="*/ 1 w 120"/>
                <a:gd name="T11" fmla="*/ 1 h 63"/>
                <a:gd name="T12" fmla="*/ 1 w 120"/>
                <a:gd name="T13" fmla="*/ 1 h 63"/>
                <a:gd name="T14" fmla="*/ 1 w 120"/>
                <a:gd name="T15" fmla="*/ 1 h 63"/>
                <a:gd name="T16" fmla="*/ 1 w 120"/>
                <a:gd name="T17" fmla="*/ 1 h 63"/>
                <a:gd name="T18" fmla="*/ 1 w 120"/>
                <a:gd name="T19" fmla="*/ 1 h 63"/>
                <a:gd name="T20" fmla="*/ 1 w 120"/>
                <a:gd name="T21" fmla="*/ 0 h 63"/>
                <a:gd name="T22" fmla="*/ 1 w 120"/>
                <a:gd name="T23" fmla="*/ 1 h 63"/>
                <a:gd name="T24" fmla="*/ 1 w 120"/>
                <a:gd name="T25" fmla="*/ 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a:solidFill>
                <a:srgbClr val="000000"/>
              </a:solidFill>
              <a:round/>
              <a:headEnd/>
              <a:tailEnd/>
            </a:ln>
          </p:spPr>
          <p:txBody>
            <a:bodyPr/>
            <a:lstStyle/>
            <a:p>
              <a:endParaRPr lang="en-US"/>
            </a:p>
          </p:txBody>
        </p:sp>
        <p:sp>
          <p:nvSpPr>
            <p:cNvPr id="93332" name="Freeform 147"/>
            <p:cNvSpPr>
              <a:spLocks/>
            </p:cNvSpPr>
            <p:nvPr/>
          </p:nvSpPr>
          <p:spPr bwMode="auto">
            <a:xfrm>
              <a:off x="4140" y="1802"/>
              <a:ext cx="75" cy="43"/>
            </a:xfrm>
            <a:custGeom>
              <a:avLst/>
              <a:gdLst>
                <a:gd name="T0" fmla="*/ 1 w 105"/>
                <a:gd name="T1" fmla="*/ 0 h 62"/>
                <a:gd name="T2" fmla="*/ 1 w 105"/>
                <a:gd name="T3" fmla="*/ 0 h 62"/>
                <a:gd name="T4" fmla="*/ 1 w 105"/>
                <a:gd name="T5" fmla="*/ 0 h 62"/>
                <a:gd name="T6" fmla="*/ 1 w 105"/>
                <a:gd name="T7" fmla="*/ 1 h 62"/>
                <a:gd name="T8" fmla="*/ 1 w 105"/>
                <a:gd name="T9" fmla="*/ 1 h 62"/>
                <a:gd name="T10" fmla="*/ 0 w 105"/>
                <a:gd name="T11" fmla="*/ 1 h 62"/>
                <a:gd name="T12" fmla="*/ 1 w 105"/>
                <a:gd name="T13" fmla="*/ 1 h 62"/>
                <a:gd name="T14" fmla="*/ 1 w 105"/>
                <a:gd name="T15" fmla="*/ 1 h 62"/>
                <a:gd name="T16" fmla="*/ 1 w 105"/>
                <a:gd name="T17" fmla="*/ 1 h 62"/>
                <a:gd name="T18" fmla="*/ 1 w 105"/>
                <a:gd name="T19" fmla="*/ 1 h 62"/>
                <a:gd name="T20" fmla="*/ 1 w 105"/>
                <a:gd name="T21" fmla="*/ 1 h 62"/>
                <a:gd name="T22" fmla="*/ 1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a:solidFill>
                <a:srgbClr val="000000"/>
              </a:solidFill>
              <a:round/>
              <a:headEnd/>
              <a:tailEnd/>
            </a:ln>
          </p:spPr>
          <p:txBody>
            <a:bodyPr/>
            <a:lstStyle/>
            <a:p>
              <a:endParaRPr lang="en-US"/>
            </a:p>
          </p:txBody>
        </p:sp>
        <p:sp>
          <p:nvSpPr>
            <p:cNvPr id="93333" name="Freeform 148"/>
            <p:cNvSpPr>
              <a:spLocks/>
            </p:cNvSpPr>
            <p:nvPr/>
          </p:nvSpPr>
          <p:spPr bwMode="auto">
            <a:xfrm>
              <a:off x="4181" y="1898"/>
              <a:ext cx="24" cy="43"/>
            </a:xfrm>
            <a:custGeom>
              <a:avLst/>
              <a:gdLst>
                <a:gd name="T0" fmla="*/ 0 w 30"/>
                <a:gd name="T1" fmla="*/ 1 h 62"/>
                <a:gd name="T2" fmla="*/ 0 w 30"/>
                <a:gd name="T3" fmla="*/ 1 h 62"/>
                <a:gd name="T4" fmla="*/ 2 w 30"/>
                <a:gd name="T5" fmla="*/ 1 h 62"/>
                <a:gd name="T6" fmla="*/ 2 w 30"/>
                <a:gd name="T7" fmla="*/ 1 h 62"/>
                <a:gd name="T8" fmla="*/ 2 w 30"/>
                <a:gd name="T9" fmla="*/ 0 h 62"/>
                <a:gd name="T10" fmla="*/ 0 w 30"/>
                <a:gd name="T11" fmla="*/ 1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12700" cap="rnd">
              <a:solidFill>
                <a:srgbClr val="000000"/>
              </a:solidFill>
              <a:round/>
              <a:headEnd/>
              <a:tailEnd/>
            </a:ln>
          </p:spPr>
          <p:txBody>
            <a:bodyPr/>
            <a:lstStyle/>
            <a:p>
              <a:endParaRPr lang="en-US"/>
            </a:p>
          </p:txBody>
        </p:sp>
        <p:sp>
          <p:nvSpPr>
            <p:cNvPr id="93334" name="Oval 149"/>
            <p:cNvSpPr>
              <a:spLocks noChangeArrowheads="1"/>
            </p:cNvSpPr>
            <p:nvPr/>
          </p:nvSpPr>
          <p:spPr bwMode="auto">
            <a:xfrm>
              <a:off x="4094" y="1984"/>
              <a:ext cx="11"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335" name="Freeform 150"/>
            <p:cNvSpPr>
              <a:spLocks/>
            </p:cNvSpPr>
            <p:nvPr/>
          </p:nvSpPr>
          <p:spPr bwMode="auto">
            <a:xfrm>
              <a:off x="4041" y="1983"/>
              <a:ext cx="54" cy="97"/>
            </a:xfrm>
            <a:custGeom>
              <a:avLst/>
              <a:gdLst>
                <a:gd name="T0" fmla="*/ 1 w 75"/>
                <a:gd name="T1" fmla="*/ 1 h 140"/>
                <a:gd name="T2" fmla="*/ 1 w 75"/>
                <a:gd name="T3" fmla="*/ 1 h 140"/>
                <a:gd name="T4" fmla="*/ 0 w 75"/>
                <a:gd name="T5" fmla="*/ 1 h 140"/>
                <a:gd name="T6" fmla="*/ 0 w 75"/>
                <a:gd name="T7" fmla="*/ 1 h 140"/>
                <a:gd name="T8" fmla="*/ 1 w 75"/>
                <a:gd name="T9" fmla="*/ 1 h 140"/>
                <a:gd name="T10" fmla="*/ 1 w 75"/>
                <a:gd name="T11" fmla="*/ 1 h 140"/>
                <a:gd name="T12" fmla="*/ 1 w 75"/>
                <a:gd name="T13" fmla="*/ 1 h 140"/>
                <a:gd name="T14" fmla="*/ 1 w 75"/>
                <a:gd name="T15" fmla="*/ 1 h 140"/>
                <a:gd name="T16" fmla="*/ 1 w 75"/>
                <a:gd name="T17" fmla="*/ 1 h 140"/>
                <a:gd name="T18" fmla="*/ 1 w 75"/>
                <a:gd name="T19" fmla="*/ 1 h 140"/>
                <a:gd name="T20" fmla="*/ 1 w 75"/>
                <a:gd name="T21" fmla="*/ 1 h 140"/>
                <a:gd name="T22" fmla="*/ 1 w 75"/>
                <a:gd name="T23" fmla="*/ 1 h 140"/>
                <a:gd name="T24" fmla="*/ 1 w 75"/>
                <a:gd name="T25" fmla="*/ 0 h 140"/>
                <a:gd name="T26" fmla="*/ 1 w 75"/>
                <a:gd name="T27" fmla="*/ 1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a:solidFill>
                <a:srgbClr val="000000"/>
              </a:solidFill>
              <a:round/>
              <a:headEnd/>
              <a:tailEnd/>
            </a:ln>
          </p:spPr>
          <p:txBody>
            <a:bodyPr/>
            <a:lstStyle/>
            <a:p>
              <a:endParaRPr lang="en-US"/>
            </a:p>
          </p:txBody>
        </p:sp>
        <p:sp>
          <p:nvSpPr>
            <p:cNvPr id="93336" name="Freeform 151"/>
            <p:cNvSpPr>
              <a:spLocks/>
            </p:cNvSpPr>
            <p:nvPr/>
          </p:nvSpPr>
          <p:spPr bwMode="auto">
            <a:xfrm>
              <a:off x="4062" y="2048"/>
              <a:ext cx="197" cy="192"/>
            </a:xfrm>
            <a:custGeom>
              <a:avLst/>
              <a:gdLst>
                <a:gd name="T0" fmla="*/ 1 w 270"/>
                <a:gd name="T1" fmla="*/ 0 h 278"/>
                <a:gd name="T2" fmla="*/ 1 w 270"/>
                <a:gd name="T3" fmla="*/ 1 h 278"/>
                <a:gd name="T4" fmla="*/ 1 w 270"/>
                <a:gd name="T5" fmla="*/ 1 h 278"/>
                <a:gd name="T6" fmla="*/ 1 w 270"/>
                <a:gd name="T7" fmla="*/ 1 h 278"/>
                <a:gd name="T8" fmla="*/ 0 w 270"/>
                <a:gd name="T9" fmla="*/ 1 h 278"/>
                <a:gd name="T10" fmla="*/ 0 w 270"/>
                <a:gd name="T11" fmla="*/ 1 h 278"/>
                <a:gd name="T12" fmla="*/ 0 w 270"/>
                <a:gd name="T13" fmla="*/ 1 h 278"/>
                <a:gd name="T14" fmla="*/ 0 w 270"/>
                <a:gd name="T15" fmla="*/ 1 h 278"/>
                <a:gd name="T16" fmla="*/ 1 w 270"/>
                <a:gd name="T17" fmla="*/ 1 h 278"/>
                <a:gd name="T18" fmla="*/ 1 w 270"/>
                <a:gd name="T19" fmla="*/ 1 h 278"/>
                <a:gd name="T20" fmla="*/ 1 w 270"/>
                <a:gd name="T21" fmla="*/ 1 h 278"/>
                <a:gd name="T22" fmla="*/ 1 w 270"/>
                <a:gd name="T23" fmla="*/ 1 h 278"/>
                <a:gd name="T24" fmla="*/ 3 w 270"/>
                <a:gd name="T25" fmla="*/ 1 h 278"/>
                <a:gd name="T26" fmla="*/ 3 w 270"/>
                <a:gd name="T27" fmla="*/ 1 h 278"/>
                <a:gd name="T28" fmla="*/ 3 w 270"/>
                <a:gd name="T29" fmla="*/ 1 h 278"/>
                <a:gd name="T30" fmla="*/ 3 w 270"/>
                <a:gd name="T31" fmla="*/ 1 h 278"/>
                <a:gd name="T32" fmla="*/ 3 w 270"/>
                <a:gd name="T33" fmla="*/ 1 h 278"/>
                <a:gd name="T34" fmla="*/ 3 w 270"/>
                <a:gd name="T35" fmla="*/ 1 h 278"/>
                <a:gd name="T36" fmla="*/ 3 w 270"/>
                <a:gd name="T37" fmla="*/ 1 h 278"/>
                <a:gd name="T38" fmla="*/ 3 w 270"/>
                <a:gd name="T39" fmla="*/ 0 h 278"/>
                <a:gd name="T40" fmla="*/ 2 w 270"/>
                <a:gd name="T41" fmla="*/ 1 h 278"/>
                <a:gd name="T42" fmla="*/ 2 w 270"/>
                <a:gd name="T43" fmla="*/ 1 h 278"/>
                <a:gd name="T44" fmla="*/ 2 w 270"/>
                <a:gd name="T45" fmla="*/ 1 h 278"/>
                <a:gd name="T46" fmla="*/ 1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a:solidFill>
                <a:srgbClr val="000000"/>
              </a:solidFill>
              <a:round/>
              <a:headEnd/>
              <a:tailEnd/>
            </a:ln>
          </p:spPr>
          <p:txBody>
            <a:bodyPr/>
            <a:lstStyle/>
            <a:p>
              <a:endParaRPr lang="en-US"/>
            </a:p>
          </p:txBody>
        </p:sp>
        <p:sp>
          <p:nvSpPr>
            <p:cNvPr id="93337" name="Freeform 152"/>
            <p:cNvSpPr>
              <a:spLocks/>
            </p:cNvSpPr>
            <p:nvPr/>
          </p:nvSpPr>
          <p:spPr bwMode="auto">
            <a:xfrm>
              <a:off x="4105" y="1834"/>
              <a:ext cx="121" cy="97"/>
            </a:xfrm>
            <a:custGeom>
              <a:avLst/>
              <a:gdLst>
                <a:gd name="T0" fmla="*/ 1 w 165"/>
                <a:gd name="T1" fmla="*/ 0 h 139"/>
                <a:gd name="T2" fmla="*/ 1 w 165"/>
                <a:gd name="T3" fmla="*/ 1 h 139"/>
                <a:gd name="T4" fmla="*/ 1 w 165"/>
                <a:gd name="T5" fmla="*/ 0 h 139"/>
                <a:gd name="T6" fmla="*/ 1 w 165"/>
                <a:gd name="T7" fmla="*/ 1 h 139"/>
                <a:gd name="T8" fmla="*/ 2 w 165"/>
                <a:gd name="T9" fmla="*/ 1 h 139"/>
                <a:gd name="T10" fmla="*/ 2 w 165"/>
                <a:gd name="T11" fmla="*/ 1 h 139"/>
                <a:gd name="T12" fmla="*/ 2 w 165"/>
                <a:gd name="T13" fmla="*/ 1 h 139"/>
                <a:gd name="T14" fmla="*/ 2 w 165"/>
                <a:gd name="T15" fmla="*/ 1 h 139"/>
                <a:gd name="T16" fmla="*/ 1 w 165"/>
                <a:gd name="T17" fmla="*/ 1 h 139"/>
                <a:gd name="T18" fmla="*/ 1 w 165"/>
                <a:gd name="T19" fmla="*/ 1 h 139"/>
                <a:gd name="T20" fmla="*/ 1 w 165"/>
                <a:gd name="T21" fmla="*/ 1 h 139"/>
                <a:gd name="T22" fmla="*/ 1 w 165"/>
                <a:gd name="T23" fmla="*/ 1 h 139"/>
                <a:gd name="T24" fmla="*/ 1 w 165"/>
                <a:gd name="T25" fmla="*/ 1 h 139"/>
                <a:gd name="T26" fmla="*/ 1 w 165"/>
                <a:gd name="T27" fmla="*/ 1 h 139"/>
                <a:gd name="T28" fmla="*/ 1 w 165"/>
                <a:gd name="T29" fmla="*/ 1 h 139"/>
                <a:gd name="T30" fmla="*/ 1 w 165"/>
                <a:gd name="T31" fmla="*/ 1 h 139"/>
                <a:gd name="T32" fmla="*/ 0 w 165"/>
                <a:gd name="T33" fmla="*/ 1 h 139"/>
                <a:gd name="T34" fmla="*/ 0 w 165"/>
                <a:gd name="T35" fmla="*/ 1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a:solidFill>
                <a:srgbClr val="000000"/>
              </a:solidFill>
              <a:round/>
              <a:headEnd/>
              <a:tailEnd/>
            </a:ln>
          </p:spPr>
          <p:txBody>
            <a:bodyPr/>
            <a:lstStyle/>
            <a:p>
              <a:endParaRPr lang="en-US"/>
            </a:p>
          </p:txBody>
        </p:sp>
        <p:sp>
          <p:nvSpPr>
            <p:cNvPr id="93338" name="Freeform 153"/>
            <p:cNvSpPr>
              <a:spLocks/>
            </p:cNvSpPr>
            <p:nvPr/>
          </p:nvSpPr>
          <p:spPr bwMode="auto">
            <a:xfrm>
              <a:off x="4204" y="1898"/>
              <a:ext cx="65" cy="86"/>
            </a:xfrm>
            <a:custGeom>
              <a:avLst/>
              <a:gdLst>
                <a:gd name="T0" fmla="*/ 0 w 91"/>
                <a:gd name="T1" fmla="*/ 1 h 123"/>
                <a:gd name="T2" fmla="*/ 0 w 91"/>
                <a:gd name="T3" fmla="*/ 1 h 123"/>
                <a:gd name="T4" fmla="*/ 1 w 91"/>
                <a:gd name="T5" fmla="*/ 1 h 123"/>
                <a:gd name="T6" fmla="*/ 1 w 91"/>
                <a:gd name="T7" fmla="*/ 1 h 123"/>
                <a:gd name="T8" fmla="*/ 1 w 91"/>
                <a:gd name="T9" fmla="*/ 1 h 123"/>
                <a:gd name="T10" fmla="*/ 1 w 91"/>
                <a:gd name="T11" fmla="*/ 1 h 123"/>
                <a:gd name="T12" fmla="*/ 1 w 91"/>
                <a:gd name="T13" fmla="*/ 1 h 123"/>
                <a:gd name="T14" fmla="*/ 1 w 91"/>
                <a:gd name="T15" fmla="*/ 1 h 123"/>
                <a:gd name="T16" fmla="*/ 1 w 91"/>
                <a:gd name="T17" fmla="*/ 1 h 123"/>
                <a:gd name="T18" fmla="*/ 1 w 91"/>
                <a:gd name="T19" fmla="*/ 1 h 123"/>
                <a:gd name="T20" fmla="*/ 1 w 91"/>
                <a:gd name="T21" fmla="*/ 1 h 123"/>
                <a:gd name="T22" fmla="*/ 1 w 91"/>
                <a:gd name="T23" fmla="*/ 1 h 123"/>
                <a:gd name="T24" fmla="*/ 1 w 91"/>
                <a:gd name="T25" fmla="*/ 1 h 123"/>
                <a:gd name="T26" fmla="*/ 1 w 91"/>
                <a:gd name="T27" fmla="*/ 1 h 123"/>
                <a:gd name="T28" fmla="*/ 1 w 91"/>
                <a:gd name="T29" fmla="*/ 1 h 123"/>
                <a:gd name="T30" fmla="*/ 1 w 91"/>
                <a:gd name="T31" fmla="*/ 1 h 123"/>
                <a:gd name="T32" fmla="*/ 1 w 91"/>
                <a:gd name="T33" fmla="*/ 1 h 123"/>
                <a:gd name="T34" fmla="*/ 1 w 91"/>
                <a:gd name="T35" fmla="*/ 0 h 123"/>
                <a:gd name="T36" fmla="*/ 1 w 91"/>
                <a:gd name="T37" fmla="*/ 1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a:solidFill>
                <a:srgbClr val="000000"/>
              </a:solidFill>
              <a:round/>
              <a:headEnd/>
              <a:tailEnd/>
            </a:ln>
          </p:spPr>
          <p:txBody>
            <a:bodyPr/>
            <a:lstStyle/>
            <a:p>
              <a:endParaRPr lang="en-US"/>
            </a:p>
          </p:txBody>
        </p:sp>
        <p:sp>
          <p:nvSpPr>
            <p:cNvPr id="93339" name="Freeform 154"/>
            <p:cNvSpPr>
              <a:spLocks/>
            </p:cNvSpPr>
            <p:nvPr/>
          </p:nvSpPr>
          <p:spPr bwMode="auto">
            <a:xfrm>
              <a:off x="4194" y="1802"/>
              <a:ext cx="109" cy="75"/>
            </a:xfrm>
            <a:custGeom>
              <a:avLst/>
              <a:gdLst>
                <a:gd name="T0" fmla="*/ 1 w 150"/>
                <a:gd name="T1" fmla="*/ 1 h 108"/>
                <a:gd name="T2" fmla="*/ 1 w 150"/>
                <a:gd name="T3" fmla="*/ 1 h 108"/>
                <a:gd name="T4" fmla="*/ 0 w 150"/>
                <a:gd name="T5" fmla="*/ 1 h 108"/>
                <a:gd name="T6" fmla="*/ 1 w 150"/>
                <a:gd name="T7" fmla="*/ 1 h 108"/>
                <a:gd name="T8" fmla="*/ 1 w 150"/>
                <a:gd name="T9" fmla="*/ 1 h 108"/>
                <a:gd name="T10" fmla="*/ 1 w 150"/>
                <a:gd name="T11" fmla="*/ 1 h 108"/>
                <a:gd name="T12" fmla="*/ 1 w 150"/>
                <a:gd name="T13" fmla="*/ 1 h 108"/>
                <a:gd name="T14" fmla="*/ 1 w 150"/>
                <a:gd name="T15" fmla="*/ 1 h 108"/>
                <a:gd name="T16" fmla="*/ 1 w 150"/>
                <a:gd name="T17" fmla="*/ 1 h 108"/>
                <a:gd name="T18" fmla="*/ 1 w 150"/>
                <a:gd name="T19" fmla="*/ 1 h 108"/>
                <a:gd name="T20" fmla="*/ 2 w 150"/>
                <a:gd name="T21" fmla="*/ 1 h 108"/>
                <a:gd name="T22" fmla="*/ 1 w 150"/>
                <a:gd name="T23" fmla="*/ 1 h 108"/>
                <a:gd name="T24" fmla="*/ 1 w 150"/>
                <a:gd name="T25" fmla="*/ 1 h 108"/>
                <a:gd name="T26" fmla="*/ 1 w 150"/>
                <a:gd name="T27" fmla="*/ 0 h 108"/>
                <a:gd name="T28" fmla="*/ 1 w 150"/>
                <a:gd name="T29" fmla="*/ 1 h 108"/>
                <a:gd name="T30" fmla="*/ 1 w 150"/>
                <a:gd name="T31" fmla="*/ 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a:solidFill>
                <a:srgbClr val="000000"/>
              </a:solidFill>
              <a:round/>
              <a:headEnd/>
              <a:tailEnd/>
            </a:ln>
          </p:spPr>
          <p:txBody>
            <a:bodyPr/>
            <a:lstStyle/>
            <a:p>
              <a:endParaRPr lang="en-US"/>
            </a:p>
          </p:txBody>
        </p:sp>
        <p:sp>
          <p:nvSpPr>
            <p:cNvPr id="93340" name="Freeform 155"/>
            <p:cNvSpPr>
              <a:spLocks/>
            </p:cNvSpPr>
            <p:nvPr/>
          </p:nvSpPr>
          <p:spPr bwMode="auto">
            <a:xfrm>
              <a:off x="4215" y="1866"/>
              <a:ext cx="77" cy="44"/>
            </a:xfrm>
            <a:custGeom>
              <a:avLst/>
              <a:gdLst>
                <a:gd name="T0" fmla="*/ 1 w 105"/>
                <a:gd name="T1" fmla="*/ 1 h 62"/>
                <a:gd name="T2" fmla="*/ 1 w 105"/>
                <a:gd name="T3" fmla="*/ 0 h 62"/>
                <a:gd name="T4" fmla="*/ 1 w 105"/>
                <a:gd name="T5" fmla="*/ 1 h 62"/>
                <a:gd name="T6" fmla="*/ 1 w 105"/>
                <a:gd name="T7" fmla="*/ 1 h 62"/>
                <a:gd name="T8" fmla="*/ 0 w 105"/>
                <a:gd name="T9" fmla="*/ 0 h 62"/>
                <a:gd name="T10" fmla="*/ 0 w 105"/>
                <a:gd name="T11" fmla="*/ 1 h 62"/>
                <a:gd name="T12" fmla="*/ 1 w 105"/>
                <a:gd name="T13" fmla="*/ 1 h 62"/>
                <a:gd name="T14" fmla="*/ 1 w 105"/>
                <a:gd name="T15" fmla="*/ 1 h 62"/>
                <a:gd name="T16" fmla="*/ 1 w 105"/>
                <a:gd name="T17" fmla="*/ 1 h 62"/>
                <a:gd name="T18" fmla="*/ 1 w 105"/>
                <a:gd name="T19" fmla="*/ 1 h 62"/>
                <a:gd name="T20" fmla="*/ 1 w 105"/>
                <a:gd name="T21" fmla="*/ 1 h 62"/>
                <a:gd name="T22" fmla="*/ 1 w 105"/>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a:solidFill>
                <a:srgbClr val="000000"/>
              </a:solidFill>
              <a:round/>
              <a:headEnd/>
              <a:tailEnd/>
            </a:ln>
          </p:spPr>
          <p:txBody>
            <a:bodyPr/>
            <a:lstStyle/>
            <a:p>
              <a:endParaRPr lang="en-US"/>
            </a:p>
          </p:txBody>
        </p:sp>
        <p:sp>
          <p:nvSpPr>
            <p:cNvPr id="93341" name="Freeform 156"/>
            <p:cNvSpPr>
              <a:spLocks/>
            </p:cNvSpPr>
            <p:nvPr/>
          </p:nvSpPr>
          <p:spPr bwMode="auto">
            <a:xfrm>
              <a:off x="4247" y="2059"/>
              <a:ext cx="155" cy="149"/>
            </a:xfrm>
            <a:custGeom>
              <a:avLst/>
              <a:gdLst>
                <a:gd name="T0" fmla="*/ 1 w 211"/>
                <a:gd name="T1" fmla="*/ 1 h 216"/>
                <a:gd name="T2" fmla="*/ 0 w 211"/>
                <a:gd name="T3" fmla="*/ 1 h 216"/>
                <a:gd name="T4" fmla="*/ 1 w 211"/>
                <a:gd name="T5" fmla="*/ 1 h 216"/>
                <a:gd name="T6" fmla="*/ 1 w 211"/>
                <a:gd name="T7" fmla="*/ 1 h 216"/>
                <a:gd name="T8" fmla="*/ 2 w 211"/>
                <a:gd name="T9" fmla="*/ 1 h 216"/>
                <a:gd name="T10" fmla="*/ 2 w 211"/>
                <a:gd name="T11" fmla="*/ 1 h 216"/>
                <a:gd name="T12" fmla="*/ 3 w 211"/>
                <a:gd name="T13" fmla="*/ 1 h 216"/>
                <a:gd name="T14" fmla="*/ 1 w 211"/>
                <a:gd name="T15" fmla="*/ 1 h 216"/>
                <a:gd name="T16" fmla="*/ 1 w 211"/>
                <a:gd name="T17" fmla="*/ 1 h 216"/>
                <a:gd name="T18" fmla="*/ 2 w 211"/>
                <a:gd name="T19" fmla="*/ 1 h 216"/>
                <a:gd name="T20" fmla="*/ 2 w 211"/>
                <a:gd name="T21" fmla="*/ 1 h 216"/>
                <a:gd name="T22" fmla="*/ 2 w 211"/>
                <a:gd name="T23" fmla="*/ 1 h 216"/>
                <a:gd name="T24" fmla="*/ 2 w 211"/>
                <a:gd name="T25" fmla="*/ 1 h 216"/>
                <a:gd name="T26" fmla="*/ 1 w 211"/>
                <a:gd name="T27" fmla="*/ 0 h 216"/>
                <a:gd name="T28" fmla="*/ 1 w 211"/>
                <a:gd name="T29" fmla="*/ 1 h 216"/>
                <a:gd name="T30" fmla="*/ 1 w 211"/>
                <a:gd name="T31" fmla="*/ 1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a:solidFill>
                <a:srgbClr val="000000"/>
              </a:solidFill>
              <a:round/>
              <a:headEnd/>
              <a:tailEnd/>
            </a:ln>
          </p:spPr>
          <p:txBody>
            <a:bodyPr/>
            <a:lstStyle/>
            <a:p>
              <a:endParaRPr lang="en-US"/>
            </a:p>
          </p:txBody>
        </p:sp>
        <p:sp>
          <p:nvSpPr>
            <p:cNvPr id="93342" name="Line 157"/>
            <p:cNvSpPr>
              <a:spLocks noChangeShapeType="1"/>
            </p:cNvSpPr>
            <p:nvPr/>
          </p:nvSpPr>
          <p:spPr bwMode="auto">
            <a:xfrm>
              <a:off x="4367" y="2069"/>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43" name="Line 158"/>
            <p:cNvSpPr>
              <a:spLocks noChangeShapeType="1"/>
            </p:cNvSpPr>
            <p:nvPr/>
          </p:nvSpPr>
          <p:spPr bwMode="auto">
            <a:xfrm>
              <a:off x="4367" y="2080"/>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44" name="Line 159"/>
            <p:cNvSpPr>
              <a:spLocks noChangeShapeType="1"/>
            </p:cNvSpPr>
            <p:nvPr/>
          </p:nvSpPr>
          <p:spPr bwMode="auto">
            <a:xfrm flipV="1">
              <a:off x="4391" y="2080"/>
              <a:ext cx="0" cy="9"/>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45" name="Line 160"/>
            <p:cNvSpPr>
              <a:spLocks noChangeShapeType="1"/>
            </p:cNvSpPr>
            <p:nvPr/>
          </p:nvSpPr>
          <p:spPr bwMode="auto">
            <a:xfrm flipV="1">
              <a:off x="4391" y="2069"/>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46" name="Line 161"/>
            <p:cNvSpPr>
              <a:spLocks noChangeShapeType="1"/>
            </p:cNvSpPr>
            <p:nvPr/>
          </p:nvSpPr>
          <p:spPr bwMode="auto">
            <a:xfrm flipV="1">
              <a:off x="4391" y="2059"/>
              <a:ext cx="0" cy="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47" name="Line 162"/>
            <p:cNvSpPr>
              <a:spLocks noChangeShapeType="1"/>
            </p:cNvSpPr>
            <p:nvPr/>
          </p:nvSpPr>
          <p:spPr bwMode="auto">
            <a:xfrm flipV="1">
              <a:off x="4391" y="2026"/>
              <a:ext cx="1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48" name="Freeform 163"/>
            <p:cNvSpPr>
              <a:spLocks/>
            </p:cNvSpPr>
            <p:nvPr/>
          </p:nvSpPr>
          <p:spPr bwMode="auto">
            <a:xfrm>
              <a:off x="4346" y="1995"/>
              <a:ext cx="21" cy="22"/>
            </a:xfrm>
            <a:custGeom>
              <a:avLst/>
              <a:gdLst>
                <a:gd name="T0" fmla="*/ 1 w 30"/>
                <a:gd name="T1" fmla="*/ 0 h 31"/>
                <a:gd name="T2" fmla="*/ 0 w 30"/>
                <a:gd name="T3" fmla="*/ 1 h 31"/>
                <a:gd name="T4" fmla="*/ 0 w 30"/>
                <a:gd name="T5" fmla="*/ 1 h 31"/>
                <a:gd name="T6" fmla="*/ 1 w 30"/>
                <a:gd name="T7" fmla="*/ 1 h 31"/>
                <a:gd name="T8" fmla="*/ 1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349" name="Freeform 164"/>
            <p:cNvSpPr>
              <a:spLocks/>
            </p:cNvSpPr>
            <p:nvPr/>
          </p:nvSpPr>
          <p:spPr bwMode="auto">
            <a:xfrm>
              <a:off x="4391" y="2026"/>
              <a:ext cx="0" cy="33"/>
            </a:xfrm>
            <a:custGeom>
              <a:avLst/>
              <a:gdLst>
                <a:gd name="T0" fmla="*/ 0 w 1"/>
                <a:gd name="T1" fmla="*/ 0 h 47"/>
                <a:gd name="T2" fmla="*/ 0 w 1"/>
                <a:gd name="T3" fmla="*/ 1 h 47"/>
                <a:gd name="T4" fmla="*/ 0 w 1"/>
                <a:gd name="T5" fmla="*/ 1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12700" cap="rnd">
              <a:solidFill>
                <a:srgbClr val="000000"/>
              </a:solidFill>
              <a:round/>
              <a:headEnd/>
              <a:tailEnd/>
            </a:ln>
          </p:spPr>
          <p:txBody>
            <a:bodyPr/>
            <a:lstStyle/>
            <a:p>
              <a:endParaRPr lang="en-US"/>
            </a:p>
          </p:txBody>
        </p:sp>
        <p:sp>
          <p:nvSpPr>
            <p:cNvPr id="93350" name="Line 165"/>
            <p:cNvSpPr>
              <a:spLocks noChangeShapeType="1"/>
            </p:cNvSpPr>
            <p:nvPr/>
          </p:nvSpPr>
          <p:spPr bwMode="auto">
            <a:xfrm>
              <a:off x="4391" y="2059"/>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1" name="Line 166"/>
            <p:cNvSpPr>
              <a:spLocks noChangeShapeType="1"/>
            </p:cNvSpPr>
            <p:nvPr/>
          </p:nvSpPr>
          <p:spPr bwMode="auto">
            <a:xfrm>
              <a:off x="4391" y="2048"/>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2" name="Line 167"/>
            <p:cNvSpPr>
              <a:spLocks noChangeShapeType="1"/>
            </p:cNvSpPr>
            <p:nvPr/>
          </p:nvSpPr>
          <p:spPr bwMode="auto">
            <a:xfrm>
              <a:off x="4391" y="2037"/>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3" name="Line 168"/>
            <p:cNvSpPr>
              <a:spLocks noChangeShapeType="1"/>
            </p:cNvSpPr>
            <p:nvPr/>
          </p:nvSpPr>
          <p:spPr bwMode="auto">
            <a:xfrm>
              <a:off x="4391" y="202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4" name="Line 169"/>
            <p:cNvSpPr>
              <a:spLocks noChangeShapeType="1"/>
            </p:cNvSpPr>
            <p:nvPr/>
          </p:nvSpPr>
          <p:spPr bwMode="auto">
            <a:xfrm>
              <a:off x="4391" y="202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5" name="Line 170"/>
            <p:cNvSpPr>
              <a:spLocks noChangeShapeType="1"/>
            </p:cNvSpPr>
            <p:nvPr/>
          </p:nvSpPr>
          <p:spPr bwMode="auto">
            <a:xfrm>
              <a:off x="4391" y="2037"/>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6" name="Line 171"/>
            <p:cNvSpPr>
              <a:spLocks noChangeShapeType="1"/>
            </p:cNvSpPr>
            <p:nvPr/>
          </p:nvSpPr>
          <p:spPr bwMode="auto">
            <a:xfrm>
              <a:off x="4391" y="2048"/>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7" name="Line 172"/>
            <p:cNvSpPr>
              <a:spLocks noChangeShapeType="1"/>
            </p:cNvSpPr>
            <p:nvPr/>
          </p:nvSpPr>
          <p:spPr bwMode="auto">
            <a:xfrm flipH="1">
              <a:off x="4379" y="2048"/>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8" name="Line 173"/>
            <p:cNvSpPr>
              <a:spLocks noChangeShapeType="1"/>
            </p:cNvSpPr>
            <p:nvPr/>
          </p:nvSpPr>
          <p:spPr bwMode="auto">
            <a:xfrm>
              <a:off x="4379" y="2059"/>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59" name="Line 174"/>
            <p:cNvSpPr>
              <a:spLocks noChangeShapeType="1"/>
            </p:cNvSpPr>
            <p:nvPr/>
          </p:nvSpPr>
          <p:spPr bwMode="auto">
            <a:xfrm>
              <a:off x="4391" y="2059"/>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60" name="Freeform 175"/>
            <p:cNvSpPr>
              <a:spLocks/>
            </p:cNvSpPr>
            <p:nvPr/>
          </p:nvSpPr>
          <p:spPr bwMode="auto">
            <a:xfrm>
              <a:off x="4367" y="2026"/>
              <a:ext cx="24" cy="76"/>
            </a:xfrm>
            <a:custGeom>
              <a:avLst/>
              <a:gdLst>
                <a:gd name="T0" fmla="*/ 0 w 32"/>
                <a:gd name="T1" fmla="*/ 1 h 108"/>
                <a:gd name="T2" fmla="*/ 2 w 32"/>
                <a:gd name="T3" fmla="*/ 1 h 108"/>
                <a:gd name="T4" fmla="*/ 2 w 32"/>
                <a:gd name="T5" fmla="*/ 1 h 108"/>
                <a:gd name="T6" fmla="*/ 2 w 32"/>
                <a:gd name="T7" fmla="*/ 1 h 108"/>
                <a:gd name="T8" fmla="*/ 2 w 32"/>
                <a:gd name="T9" fmla="*/ 0 h 108"/>
                <a:gd name="T10" fmla="*/ 0 w 32"/>
                <a:gd name="T11" fmla="*/ 1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12700" cap="rnd">
              <a:solidFill>
                <a:srgbClr val="000000"/>
              </a:solidFill>
              <a:round/>
              <a:headEnd/>
              <a:tailEnd/>
            </a:ln>
          </p:spPr>
          <p:txBody>
            <a:bodyPr/>
            <a:lstStyle/>
            <a:p>
              <a:endParaRPr lang="en-US"/>
            </a:p>
          </p:txBody>
        </p:sp>
        <p:sp>
          <p:nvSpPr>
            <p:cNvPr id="93361" name="Freeform 176"/>
            <p:cNvSpPr>
              <a:spLocks/>
            </p:cNvSpPr>
            <p:nvPr/>
          </p:nvSpPr>
          <p:spPr bwMode="auto">
            <a:xfrm>
              <a:off x="4391" y="2005"/>
              <a:ext cx="11" cy="22"/>
            </a:xfrm>
            <a:custGeom>
              <a:avLst/>
              <a:gdLst>
                <a:gd name="T0" fmla="*/ 0 w 17"/>
                <a:gd name="T1" fmla="*/ 1 h 32"/>
                <a:gd name="T2" fmla="*/ 1 w 17"/>
                <a:gd name="T3" fmla="*/ 1 h 32"/>
                <a:gd name="T4" fmla="*/ 0 w 17"/>
                <a:gd name="T5" fmla="*/ 0 h 32"/>
                <a:gd name="T6" fmla="*/ 0 w 17"/>
                <a:gd name="T7" fmla="*/ 1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362" name="Freeform 177"/>
            <p:cNvSpPr>
              <a:spLocks/>
            </p:cNvSpPr>
            <p:nvPr/>
          </p:nvSpPr>
          <p:spPr bwMode="auto">
            <a:xfrm>
              <a:off x="4127" y="2347"/>
              <a:ext cx="165" cy="127"/>
            </a:xfrm>
            <a:custGeom>
              <a:avLst/>
              <a:gdLst>
                <a:gd name="T0" fmla="*/ 3 w 224"/>
                <a:gd name="T1" fmla="*/ 1 h 185"/>
                <a:gd name="T2" fmla="*/ 3 w 224"/>
                <a:gd name="T3" fmla="*/ 1 h 185"/>
                <a:gd name="T4" fmla="*/ 2 w 224"/>
                <a:gd name="T5" fmla="*/ 1 h 185"/>
                <a:gd name="T6" fmla="*/ 2 w 224"/>
                <a:gd name="T7" fmla="*/ 1 h 185"/>
                <a:gd name="T8" fmla="*/ 2 w 224"/>
                <a:gd name="T9" fmla="*/ 0 h 185"/>
                <a:gd name="T10" fmla="*/ 1 w 224"/>
                <a:gd name="T11" fmla="*/ 1 h 185"/>
                <a:gd name="T12" fmla="*/ 1 w 224"/>
                <a:gd name="T13" fmla="*/ 1 h 185"/>
                <a:gd name="T14" fmla="*/ 1 w 224"/>
                <a:gd name="T15" fmla="*/ 1 h 185"/>
                <a:gd name="T16" fmla="*/ 0 w 224"/>
                <a:gd name="T17" fmla="*/ 1 h 185"/>
                <a:gd name="T18" fmla="*/ 1 w 224"/>
                <a:gd name="T19" fmla="*/ 1 h 185"/>
                <a:gd name="T20" fmla="*/ 1 w 224"/>
                <a:gd name="T21" fmla="*/ 1 h 185"/>
                <a:gd name="T22" fmla="*/ 1 w 224"/>
                <a:gd name="T23" fmla="*/ 1 h 185"/>
                <a:gd name="T24" fmla="*/ 1 w 224"/>
                <a:gd name="T25" fmla="*/ 1 h 185"/>
                <a:gd name="T26" fmla="*/ 1 w 224"/>
                <a:gd name="T27" fmla="*/ 1 h 185"/>
                <a:gd name="T28" fmla="*/ 1 w 224"/>
                <a:gd name="T29" fmla="*/ 1 h 185"/>
                <a:gd name="T30" fmla="*/ 1 w 224"/>
                <a:gd name="T31" fmla="*/ 1 h 185"/>
                <a:gd name="T32" fmla="*/ 2 w 224"/>
                <a:gd name="T33" fmla="*/ 1 h 185"/>
                <a:gd name="T34" fmla="*/ 3 w 224"/>
                <a:gd name="T35" fmla="*/ 1 h 185"/>
                <a:gd name="T36" fmla="*/ 3 w 224"/>
                <a:gd name="T37" fmla="*/ 1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a:solidFill>
                <a:srgbClr val="000000"/>
              </a:solidFill>
              <a:round/>
              <a:headEnd/>
              <a:tailEnd/>
            </a:ln>
          </p:spPr>
          <p:txBody>
            <a:bodyPr/>
            <a:lstStyle/>
            <a:p>
              <a:endParaRPr lang="en-US"/>
            </a:p>
          </p:txBody>
        </p:sp>
        <p:sp>
          <p:nvSpPr>
            <p:cNvPr id="93363" name="Freeform 178"/>
            <p:cNvSpPr>
              <a:spLocks/>
            </p:cNvSpPr>
            <p:nvPr/>
          </p:nvSpPr>
          <p:spPr bwMode="auto">
            <a:xfrm>
              <a:off x="4322" y="2506"/>
              <a:ext cx="13" cy="33"/>
            </a:xfrm>
            <a:custGeom>
              <a:avLst/>
              <a:gdLst>
                <a:gd name="T0" fmla="*/ 0 w 17"/>
                <a:gd name="T1" fmla="*/ 0 h 47"/>
                <a:gd name="T2" fmla="*/ 0 w 17"/>
                <a:gd name="T3" fmla="*/ 1 h 47"/>
                <a:gd name="T4" fmla="*/ 2 w 17"/>
                <a:gd name="T5" fmla="*/ 1 h 47"/>
                <a:gd name="T6" fmla="*/ 2 w 17"/>
                <a:gd name="T7" fmla="*/ 1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12700" cap="rnd">
              <a:solidFill>
                <a:srgbClr val="000000"/>
              </a:solidFill>
              <a:round/>
              <a:headEnd/>
              <a:tailEnd/>
            </a:ln>
          </p:spPr>
          <p:txBody>
            <a:bodyPr/>
            <a:lstStyle/>
            <a:p>
              <a:endParaRPr lang="en-US"/>
            </a:p>
          </p:txBody>
        </p:sp>
        <p:sp>
          <p:nvSpPr>
            <p:cNvPr id="93364" name="Freeform 179"/>
            <p:cNvSpPr>
              <a:spLocks/>
            </p:cNvSpPr>
            <p:nvPr/>
          </p:nvSpPr>
          <p:spPr bwMode="auto">
            <a:xfrm>
              <a:off x="4084" y="2453"/>
              <a:ext cx="88" cy="107"/>
            </a:xfrm>
            <a:custGeom>
              <a:avLst/>
              <a:gdLst>
                <a:gd name="T0" fmla="*/ 1 w 120"/>
                <a:gd name="T1" fmla="*/ 0 h 154"/>
                <a:gd name="T2" fmla="*/ 1 w 120"/>
                <a:gd name="T3" fmla="*/ 0 h 154"/>
                <a:gd name="T4" fmla="*/ 1 w 120"/>
                <a:gd name="T5" fmla="*/ 1 h 154"/>
                <a:gd name="T6" fmla="*/ 1 w 120"/>
                <a:gd name="T7" fmla="*/ 1 h 154"/>
                <a:gd name="T8" fmla="*/ 1 w 120"/>
                <a:gd name="T9" fmla="*/ 1 h 154"/>
                <a:gd name="T10" fmla="*/ 1 w 120"/>
                <a:gd name="T11" fmla="*/ 1 h 154"/>
                <a:gd name="T12" fmla="*/ 1 w 120"/>
                <a:gd name="T13" fmla="*/ 1 h 154"/>
                <a:gd name="T14" fmla="*/ 1 w 120"/>
                <a:gd name="T15" fmla="*/ 1 h 154"/>
                <a:gd name="T16" fmla="*/ 1 w 120"/>
                <a:gd name="T17" fmla="*/ 1 h 154"/>
                <a:gd name="T18" fmla="*/ 0 w 120"/>
                <a:gd name="T19" fmla="*/ 1 h 154"/>
                <a:gd name="T20" fmla="*/ 1 w 120"/>
                <a:gd name="T21" fmla="*/ 1 h 154"/>
                <a:gd name="T22" fmla="*/ 1 w 120"/>
                <a:gd name="T23" fmla="*/ 1 h 154"/>
                <a:gd name="T24" fmla="*/ 1 w 120"/>
                <a:gd name="T25" fmla="*/ 1 h 154"/>
                <a:gd name="T26" fmla="*/ 1 w 120"/>
                <a:gd name="T27" fmla="*/ 1 h 154"/>
                <a:gd name="T28" fmla="*/ 1 w 120"/>
                <a:gd name="T29" fmla="*/ 1 h 154"/>
                <a:gd name="T30" fmla="*/ 1 w 120"/>
                <a:gd name="T31" fmla="*/ 1 h 154"/>
                <a:gd name="T32" fmla="*/ 1 w 120"/>
                <a:gd name="T33" fmla="*/ 1 h 154"/>
                <a:gd name="T34" fmla="*/ 1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a:solidFill>
                <a:srgbClr val="000000"/>
              </a:solidFill>
              <a:round/>
              <a:headEnd/>
              <a:tailEnd/>
            </a:ln>
          </p:spPr>
          <p:txBody>
            <a:bodyPr/>
            <a:lstStyle/>
            <a:p>
              <a:endParaRPr lang="en-US"/>
            </a:p>
          </p:txBody>
        </p:sp>
        <p:sp>
          <p:nvSpPr>
            <p:cNvPr id="93365" name="Freeform 180"/>
            <p:cNvSpPr>
              <a:spLocks/>
            </p:cNvSpPr>
            <p:nvPr/>
          </p:nvSpPr>
          <p:spPr bwMode="auto">
            <a:xfrm>
              <a:off x="4052" y="2325"/>
              <a:ext cx="98" cy="149"/>
            </a:xfrm>
            <a:custGeom>
              <a:avLst/>
              <a:gdLst>
                <a:gd name="T0" fmla="*/ 1 w 134"/>
                <a:gd name="T1" fmla="*/ 1 h 216"/>
                <a:gd name="T2" fmla="*/ 1 w 134"/>
                <a:gd name="T3" fmla="*/ 1 h 216"/>
                <a:gd name="T4" fmla="*/ 1 w 134"/>
                <a:gd name="T5" fmla="*/ 1 h 216"/>
                <a:gd name="T6" fmla="*/ 1 w 134"/>
                <a:gd name="T7" fmla="*/ 1 h 216"/>
                <a:gd name="T8" fmla="*/ 1 w 134"/>
                <a:gd name="T9" fmla="*/ 1 h 216"/>
                <a:gd name="T10" fmla="*/ 1 w 134"/>
                <a:gd name="T11" fmla="*/ 1 h 216"/>
                <a:gd name="T12" fmla="*/ 1 w 134"/>
                <a:gd name="T13" fmla="*/ 1 h 216"/>
                <a:gd name="T14" fmla="*/ 1 w 134"/>
                <a:gd name="T15" fmla="*/ 1 h 216"/>
                <a:gd name="T16" fmla="*/ 1 w 134"/>
                <a:gd name="T17" fmla="*/ 1 h 216"/>
                <a:gd name="T18" fmla="*/ 1 w 134"/>
                <a:gd name="T19" fmla="*/ 0 h 216"/>
                <a:gd name="T20" fmla="*/ 1 w 134"/>
                <a:gd name="T21" fmla="*/ 1 h 216"/>
                <a:gd name="T22" fmla="*/ 1 w 134"/>
                <a:gd name="T23" fmla="*/ 1 h 216"/>
                <a:gd name="T24" fmla="*/ 1 w 134"/>
                <a:gd name="T25" fmla="*/ 1 h 216"/>
                <a:gd name="T26" fmla="*/ 1 w 134"/>
                <a:gd name="T27" fmla="*/ 1 h 216"/>
                <a:gd name="T28" fmla="*/ 0 w 134"/>
                <a:gd name="T29" fmla="*/ 1 h 216"/>
                <a:gd name="T30" fmla="*/ 0 w 134"/>
                <a:gd name="T31" fmla="*/ 1 h 216"/>
                <a:gd name="T32" fmla="*/ 1 w 134"/>
                <a:gd name="T33" fmla="*/ 1 h 216"/>
                <a:gd name="T34" fmla="*/ 1 w 134"/>
                <a:gd name="T35" fmla="*/ 1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a:solidFill>
                <a:srgbClr val="000000"/>
              </a:solidFill>
              <a:round/>
              <a:headEnd/>
              <a:tailEnd/>
            </a:ln>
          </p:spPr>
          <p:txBody>
            <a:bodyPr/>
            <a:lstStyle/>
            <a:p>
              <a:endParaRPr lang="en-US"/>
            </a:p>
          </p:txBody>
        </p:sp>
        <p:sp>
          <p:nvSpPr>
            <p:cNvPr id="93366" name="Freeform 181"/>
            <p:cNvSpPr>
              <a:spLocks/>
            </p:cNvSpPr>
            <p:nvPr/>
          </p:nvSpPr>
          <p:spPr bwMode="auto">
            <a:xfrm>
              <a:off x="4215" y="2186"/>
              <a:ext cx="229" cy="288"/>
            </a:xfrm>
            <a:custGeom>
              <a:avLst/>
              <a:gdLst>
                <a:gd name="T0" fmla="*/ 3 w 314"/>
                <a:gd name="T1" fmla="*/ 0 h 416"/>
                <a:gd name="T2" fmla="*/ 3 w 314"/>
                <a:gd name="T3" fmla="*/ 1 h 416"/>
                <a:gd name="T4" fmla="*/ 3 w 314"/>
                <a:gd name="T5" fmla="*/ 1 h 416"/>
                <a:gd name="T6" fmla="*/ 1 w 314"/>
                <a:gd name="T7" fmla="*/ 1 h 416"/>
                <a:gd name="T8" fmla="*/ 1 w 314"/>
                <a:gd name="T9" fmla="*/ 1 h 416"/>
                <a:gd name="T10" fmla="*/ 1 w 314"/>
                <a:gd name="T11" fmla="*/ 1 h 416"/>
                <a:gd name="T12" fmla="*/ 1 w 314"/>
                <a:gd name="T13" fmla="*/ 1 h 416"/>
                <a:gd name="T14" fmla="*/ 1 w 314"/>
                <a:gd name="T15" fmla="*/ 1 h 416"/>
                <a:gd name="T16" fmla="*/ 1 w 314"/>
                <a:gd name="T17" fmla="*/ 1 h 416"/>
                <a:gd name="T18" fmla="*/ 1 w 314"/>
                <a:gd name="T19" fmla="*/ 1 h 416"/>
                <a:gd name="T20" fmla="*/ 1 w 314"/>
                <a:gd name="T21" fmla="*/ 1 h 416"/>
                <a:gd name="T22" fmla="*/ 0 w 314"/>
                <a:gd name="T23" fmla="*/ 1 h 416"/>
                <a:gd name="T24" fmla="*/ 1 w 314"/>
                <a:gd name="T25" fmla="*/ 1 h 416"/>
                <a:gd name="T26" fmla="*/ 1 w 314"/>
                <a:gd name="T27" fmla="*/ 1 h 416"/>
                <a:gd name="T28" fmla="*/ 1 w 314"/>
                <a:gd name="T29" fmla="*/ 1 h 416"/>
                <a:gd name="T30" fmla="*/ 1 w 314"/>
                <a:gd name="T31" fmla="*/ 1 h 416"/>
                <a:gd name="T32" fmla="*/ 1 w 314"/>
                <a:gd name="T33" fmla="*/ 2 h 416"/>
                <a:gd name="T34" fmla="*/ 1 w 314"/>
                <a:gd name="T35" fmla="*/ 2 h 416"/>
                <a:gd name="T36" fmla="*/ 2 w 314"/>
                <a:gd name="T37" fmla="*/ 2 h 416"/>
                <a:gd name="T38" fmla="*/ 2 w 314"/>
                <a:gd name="T39" fmla="*/ 2 h 416"/>
                <a:gd name="T40" fmla="*/ 2 w 314"/>
                <a:gd name="T41" fmla="*/ 2 h 416"/>
                <a:gd name="T42" fmla="*/ 2 w 314"/>
                <a:gd name="T43" fmla="*/ 2 h 416"/>
                <a:gd name="T44" fmla="*/ 2 w 314"/>
                <a:gd name="T45" fmla="*/ 2 h 416"/>
                <a:gd name="T46" fmla="*/ 3 w 314"/>
                <a:gd name="T47" fmla="*/ 2 h 416"/>
                <a:gd name="T48" fmla="*/ 3 w 314"/>
                <a:gd name="T49" fmla="*/ 2 h 416"/>
                <a:gd name="T50" fmla="*/ 3 w 314"/>
                <a:gd name="T51" fmla="*/ 2 h 416"/>
                <a:gd name="T52" fmla="*/ 3 w 314"/>
                <a:gd name="T53" fmla="*/ 1 h 416"/>
                <a:gd name="T54" fmla="*/ 3 w 314"/>
                <a:gd name="T55" fmla="*/ 1 h 416"/>
                <a:gd name="T56" fmla="*/ 3 w 314"/>
                <a:gd name="T57" fmla="*/ 1 h 416"/>
                <a:gd name="T58" fmla="*/ 3 w 314"/>
                <a:gd name="T59" fmla="*/ 1 h 416"/>
                <a:gd name="T60" fmla="*/ 3 w 314"/>
                <a:gd name="T61" fmla="*/ 1 h 416"/>
                <a:gd name="T62" fmla="*/ 3 w 314"/>
                <a:gd name="T63" fmla="*/ 1 h 416"/>
                <a:gd name="T64" fmla="*/ 4 w 314"/>
                <a:gd name="T65" fmla="*/ 1 h 416"/>
                <a:gd name="T66" fmla="*/ 4 w 314"/>
                <a:gd name="T67" fmla="*/ 1 h 416"/>
                <a:gd name="T68" fmla="*/ 4 w 314"/>
                <a:gd name="T69" fmla="*/ 1 h 416"/>
                <a:gd name="T70" fmla="*/ 3 w 314"/>
                <a:gd name="T71" fmla="*/ 1 h 416"/>
                <a:gd name="T72" fmla="*/ 3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a:solidFill>
                <a:srgbClr val="000000"/>
              </a:solidFill>
              <a:round/>
              <a:headEnd/>
              <a:tailEnd/>
            </a:ln>
          </p:spPr>
          <p:txBody>
            <a:bodyPr/>
            <a:lstStyle/>
            <a:p>
              <a:endParaRPr lang="en-US"/>
            </a:p>
          </p:txBody>
        </p:sp>
        <p:sp>
          <p:nvSpPr>
            <p:cNvPr id="93367" name="Freeform 182"/>
            <p:cNvSpPr>
              <a:spLocks/>
            </p:cNvSpPr>
            <p:nvPr/>
          </p:nvSpPr>
          <p:spPr bwMode="auto">
            <a:xfrm>
              <a:off x="4499" y="2666"/>
              <a:ext cx="100" cy="182"/>
            </a:xfrm>
            <a:custGeom>
              <a:avLst/>
              <a:gdLst>
                <a:gd name="T0" fmla="*/ 1 w 135"/>
                <a:gd name="T1" fmla="*/ 0 h 263"/>
                <a:gd name="T2" fmla="*/ 1 w 135"/>
                <a:gd name="T3" fmla="*/ 1 h 263"/>
                <a:gd name="T4" fmla="*/ 1 w 135"/>
                <a:gd name="T5" fmla="*/ 1 h 263"/>
                <a:gd name="T6" fmla="*/ 1 w 135"/>
                <a:gd name="T7" fmla="*/ 1 h 263"/>
                <a:gd name="T8" fmla="*/ 1 w 135"/>
                <a:gd name="T9" fmla="*/ 1 h 263"/>
                <a:gd name="T10" fmla="*/ 1 w 135"/>
                <a:gd name="T11" fmla="*/ 1 h 263"/>
                <a:gd name="T12" fmla="*/ 1 w 135"/>
                <a:gd name="T13" fmla="*/ 1 h 263"/>
                <a:gd name="T14" fmla="*/ 1 w 135"/>
                <a:gd name="T15" fmla="*/ 1 h 263"/>
                <a:gd name="T16" fmla="*/ 0 w 135"/>
                <a:gd name="T17" fmla="*/ 1 h 263"/>
                <a:gd name="T18" fmla="*/ 0 w 135"/>
                <a:gd name="T19" fmla="*/ 1 h 263"/>
                <a:gd name="T20" fmla="*/ 1 w 135"/>
                <a:gd name="T21" fmla="*/ 1 h 263"/>
                <a:gd name="T22" fmla="*/ 1 w 135"/>
                <a:gd name="T23" fmla="*/ 1 h 263"/>
                <a:gd name="T24" fmla="*/ 1 w 135"/>
                <a:gd name="T25" fmla="*/ 1 h 263"/>
                <a:gd name="T26" fmla="*/ 1 w 135"/>
                <a:gd name="T27" fmla="*/ 1 h 263"/>
                <a:gd name="T28" fmla="*/ 2 w 135"/>
                <a:gd name="T29" fmla="*/ 1 h 263"/>
                <a:gd name="T30" fmla="*/ 1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a:solidFill>
                <a:srgbClr val="000000"/>
              </a:solidFill>
              <a:round/>
              <a:headEnd/>
              <a:tailEnd/>
            </a:ln>
          </p:spPr>
          <p:txBody>
            <a:bodyPr/>
            <a:lstStyle/>
            <a:p>
              <a:endParaRPr lang="en-US"/>
            </a:p>
          </p:txBody>
        </p:sp>
        <p:sp>
          <p:nvSpPr>
            <p:cNvPr id="93368" name="Freeform 183"/>
            <p:cNvSpPr>
              <a:spLocks/>
            </p:cNvSpPr>
            <p:nvPr/>
          </p:nvSpPr>
          <p:spPr bwMode="auto">
            <a:xfrm>
              <a:off x="4084" y="2720"/>
              <a:ext cx="175" cy="171"/>
            </a:xfrm>
            <a:custGeom>
              <a:avLst/>
              <a:gdLst>
                <a:gd name="T0" fmla="*/ 1 w 239"/>
                <a:gd name="T1" fmla="*/ 0 h 247"/>
                <a:gd name="T2" fmla="*/ 0 w 239"/>
                <a:gd name="T3" fmla="*/ 1 h 247"/>
                <a:gd name="T4" fmla="*/ 1 w 239"/>
                <a:gd name="T5" fmla="*/ 1 h 247"/>
                <a:gd name="T6" fmla="*/ 1 w 239"/>
                <a:gd name="T7" fmla="*/ 1 h 247"/>
                <a:gd name="T8" fmla="*/ 1 w 239"/>
                <a:gd name="T9" fmla="*/ 1 h 247"/>
                <a:gd name="T10" fmla="*/ 1 w 239"/>
                <a:gd name="T11" fmla="*/ 1 h 247"/>
                <a:gd name="T12" fmla="*/ 1 w 239"/>
                <a:gd name="T13" fmla="*/ 1 h 247"/>
                <a:gd name="T14" fmla="*/ 1 w 239"/>
                <a:gd name="T15" fmla="*/ 1 h 247"/>
                <a:gd name="T16" fmla="*/ 2 w 239"/>
                <a:gd name="T17" fmla="*/ 1 h 247"/>
                <a:gd name="T18" fmla="*/ 2 w 239"/>
                <a:gd name="T19" fmla="*/ 1 h 247"/>
                <a:gd name="T20" fmla="*/ 2 w 239"/>
                <a:gd name="T21" fmla="*/ 1 h 247"/>
                <a:gd name="T22" fmla="*/ 2 w 239"/>
                <a:gd name="T23" fmla="*/ 1 h 247"/>
                <a:gd name="T24" fmla="*/ 2 w 239"/>
                <a:gd name="T25" fmla="*/ 1 h 247"/>
                <a:gd name="T26" fmla="*/ 2 w 239"/>
                <a:gd name="T27" fmla="*/ 1 h 247"/>
                <a:gd name="T28" fmla="*/ 3 w 239"/>
                <a:gd name="T29" fmla="*/ 1 h 247"/>
                <a:gd name="T30" fmla="*/ 3 w 239"/>
                <a:gd name="T31" fmla="*/ 1 h 247"/>
                <a:gd name="T32" fmla="*/ 3 w 239"/>
                <a:gd name="T33" fmla="*/ 1 h 247"/>
                <a:gd name="T34" fmla="*/ 2 w 239"/>
                <a:gd name="T35" fmla="*/ 1 h 247"/>
                <a:gd name="T36" fmla="*/ 1 w 239"/>
                <a:gd name="T37" fmla="*/ 1 h 247"/>
                <a:gd name="T38" fmla="*/ 1 w 239"/>
                <a:gd name="T39" fmla="*/ 1 h 247"/>
                <a:gd name="T40" fmla="*/ 1 w 239"/>
                <a:gd name="T41" fmla="*/ 0 h 247"/>
                <a:gd name="T42" fmla="*/ 1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a:solidFill>
                <a:srgbClr val="000000"/>
              </a:solidFill>
              <a:round/>
              <a:headEnd/>
              <a:tailEnd/>
            </a:ln>
          </p:spPr>
          <p:txBody>
            <a:bodyPr/>
            <a:lstStyle/>
            <a:p>
              <a:endParaRPr lang="en-US"/>
            </a:p>
          </p:txBody>
        </p:sp>
        <p:sp>
          <p:nvSpPr>
            <p:cNvPr id="93369" name="Freeform 184"/>
            <p:cNvSpPr>
              <a:spLocks/>
            </p:cNvSpPr>
            <p:nvPr/>
          </p:nvSpPr>
          <p:spPr bwMode="auto">
            <a:xfrm>
              <a:off x="4148" y="2805"/>
              <a:ext cx="210" cy="171"/>
            </a:xfrm>
            <a:custGeom>
              <a:avLst/>
              <a:gdLst>
                <a:gd name="T0" fmla="*/ 0 w 284"/>
                <a:gd name="T1" fmla="*/ 1 h 246"/>
                <a:gd name="T2" fmla="*/ 0 w 284"/>
                <a:gd name="T3" fmla="*/ 1 h 246"/>
                <a:gd name="T4" fmla="*/ 1 w 284"/>
                <a:gd name="T5" fmla="*/ 1 h 246"/>
                <a:gd name="T6" fmla="*/ 1 w 284"/>
                <a:gd name="T7" fmla="*/ 1 h 246"/>
                <a:gd name="T8" fmla="*/ 1 w 284"/>
                <a:gd name="T9" fmla="*/ 1 h 246"/>
                <a:gd name="T10" fmla="*/ 1 w 284"/>
                <a:gd name="T11" fmla="*/ 1 h 246"/>
                <a:gd name="T12" fmla="*/ 1 w 284"/>
                <a:gd name="T13" fmla="*/ 1 h 246"/>
                <a:gd name="T14" fmla="*/ 1 w 284"/>
                <a:gd name="T15" fmla="*/ 1 h 246"/>
                <a:gd name="T16" fmla="*/ 2 w 284"/>
                <a:gd name="T17" fmla="*/ 1 h 246"/>
                <a:gd name="T18" fmla="*/ 2 w 284"/>
                <a:gd name="T19" fmla="*/ 1 h 246"/>
                <a:gd name="T20" fmla="*/ 2 w 284"/>
                <a:gd name="T21" fmla="*/ 1 h 246"/>
                <a:gd name="T22" fmla="*/ 3 w 284"/>
                <a:gd name="T23" fmla="*/ 1 h 246"/>
                <a:gd name="T24" fmla="*/ 4 w 284"/>
                <a:gd name="T25" fmla="*/ 1 h 246"/>
                <a:gd name="T26" fmla="*/ 4 w 284"/>
                <a:gd name="T27" fmla="*/ 1 h 246"/>
                <a:gd name="T28" fmla="*/ 4 w 284"/>
                <a:gd name="T29" fmla="*/ 1 h 246"/>
                <a:gd name="T30" fmla="*/ 4 w 284"/>
                <a:gd name="T31" fmla="*/ 1 h 246"/>
                <a:gd name="T32" fmla="*/ 4 w 284"/>
                <a:gd name="T33" fmla="*/ 1 h 246"/>
                <a:gd name="T34" fmla="*/ 4 w 284"/>
                <a:gd name="T35" fmla="*/ 1 h 246"/>
                <a:gd name="T36" fmla="*/ 4 w 284"/>
                <a:gd name="T37" fmla="*/ 1 h 246"/>
                <a:gd name="T38" fmla="*/ 4 w 284"/>
                <a:gd name="T39" fmla="*/ 1 h 246"/>
                <a:gd name="T40" fmla="*/ 4 w 284"/>
                <a:gd name="T41" fmla="*/ 1 h 246"/>
                <a:gd name="T42" fmla="*/ 4 w 284"/>
                <a:gd name="T43" fmla="*/ 0 h 246"/>
                <a:gd name="T44" fmla="*/ 4 w 284"/>
                <a:gd name="T45" fmla="*/ 0 h 246"/>
                <a:gd name="T46" fmla="*/ 3 w 284"/>
                <a:gd name="T47" fmla="*/ 0 h 246"/>
                <a:gd name="T48" fmla="*/ 3 w 284"/>
                <a:gd name="T49" fmla="*/ 1 h 246"/>
                <a:gd name="T50" fmla="*/ 3 w 284"/>
                <a:gd name="T51" fmla="*/ 1 h 246"/>
                <a:gd name="T52" fmla="*/ 2 w 284"/>
                <a:gd name="T53" fmla="*/ 1 h 246"/>
                <a:gd name="T54" fmla="*/ 1 w 284"/>
                <a:gd name="T55" fmla="*/ 1 h 246"/>
                <a:gd name="T56" fmla="*/ 1 w 284"/>
                <a:gd name="T57" fmla="*/ 1 h 246"/>
                <a:gd name="T58" fmla="*/ 1 w 284"/>
                <a:gd name="T59" fmla="*/ 1 h 246"/>
                <a:gd name="T60" fmla="*/ 1 w 284"/>
                <a:gd name="T61" fmla="*/ 1 h 246"/>
                <a:gd name="T62" fmla="*/ 1 w 284"/>
                <a:gd name="T63" fmla="*/ 1 h 246"/>
                <a:gd name="T64" fmla="*/ 1 w 284"/>
                <a:gd name="T65" fmla="*/ 1 h 246"/>
                <a:gd name="T66" fmla="*/ 1 w 284"/>
                <a:gd name="T67" fmla="*/ 1 h 246"/>
                <a:gd name="T68" fmla="*/ 0 w 284"/>
                <a:gd name="T69" fmla="*/ 1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a:solidFill>
                <a:srgbClr val="000000"/>
              </a:solidFill>
              <a:round/>
              <a:headEnd/>
              <a:tailEnd/>
            </a:ln>
          </p:spPr>
          <p:txBody>
            <a:bodyPr/>
            <a:lstStyle/>
            <a:p>
              <a:endParaRPr lang="en-US"/>
            </a:p>
          </p:txBody>
        </p:sp>
        <p:sp>
          <p:nvSpPr>
            <p:cNvPr id="93370" name="Freeform 185"/>
            <p:cNvSpPr>
              <a:spLocks/>
            </p:cNvSpPr>
            <p:nvPr/>
          </p:nvSpPr>
          <p:spPr bwMode="auto">
            <a:xfrm>
              <a:off x="4280" y="2891"/>
              <a:ext cx="34" cy="22"/>
            </a:xfrm>
            <a:custGeom>
              <a:avLst/>
              <a:gdLst>
                <a:gd name="T0" fmla="*/ 1 w 46"/>
                <a:gd name="T1" fmla="*/ 0 h 31"/>
                <a:gd name="T2" fmla="*/ 1 w 46"/>
                <a:gd name="T3" fmla="*/ 0 h 31"/>
                <a:gd name="T4" fmla="*/ 0 w 46"/>
                <a:gd name="T5" fmla="*/ 1 h 31"/>
                <a:gd name="T6" fmla="*/ 0 w 46"/>
                <a:gd name="T7" fmla="*/ 1 h 31"/>
                <a:gd name="T8" fmla="*/ 1 w 46"/>
                <a:gd name="T9" fmla="*/ 1 h 31"/>
                <a:gd name="T10" fmla="*/ 1 w 46"/>
                <a:gd name="T11" fmla="*/ 1 h 31"/>
                <a:gd name="T12" fmla="*/ 1 w 46"/>
                <a:gd name="T13" fmla="*/ 1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a:solidFill>
                <a:srgbClr val="000000"/>
              </a:solidFill>
              <a:round/>
              <a:headEnd/>
              <a:tailEnd/>
            </a:ln>
          </p:spPr>
          <p:txBody>
            <a:bodyPr/>
            <a:lstStyle/>
            <a:p>
              <a:endParaRPr lang="en-US"/>
            </a:p>
          </p:txBody>
        </p:sp>
        <p:sp>
          <p:nvSpPr>
            <p:cNvPr id="93371" name="Freeform 186"/>
            <p:cNvSpPr>
              <a:spLocks/>
            </p:cNvSpPr>
            <p:nvPr/>
          </p:nvSpPr>
          <p:spPr bwMode="auto">
            <a:xfrm>
              <a:off x="4322" y="2848"/>
              <a:ext cx="24" cy="22"/>
            </a:xfrm>
            <a:custGeom>
              <a:avLst/>
              <a:gdLst>
                <a:gd name="T0" fmla="*/ 2 w 32"/>
                <a:gd name="T1" fmla="*/ 1 h 32"/>
                <a:gd name="T2" fmla="*/ 2 w 32"/>
                <a:gd name="T3" fmla="*/ 0 h 32"/>
                <a:gd name="T4" fmla="*/ 2 w 32"/>
                <a:gd name="T5" fmla="*/ 0 h 32"/>
                <a:gd name="T6" fmla="*/ 0 w 32"/>
                <a:gd name="T7" fmla="*/ 1 h 32"/>
                <a:gd name="T8" fmla="*/ 2 w 32"/>
                <a:gd name="T9" fmla="*/ 1 h 32"/>
                <a:gd name="T10" fmla="*/ 2 w 32"/>
                <a:gd name="T11" fmla="*/ 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12700" cap="rnd">
              <a:solidFill>
                <a:srgbClr val="000000"/>
              </a:solidFill>
              <a:round/>
              <a:headEnd/>
              <a:tailEnd/>
            </a:ln>
          </p:spPr>
          <p:txBody>
            <a:bodyPr/>
            <a:lstStyle/>
            <a:p>
              <a:endParaRPr lang="en-US"/>
            </a:p>
          </p:txBody>
        </p:sp>
        <p:sp>
          <p:nvSpPr>
            <p:cNvPr id="93372" name="Freeform 187"/>
            <p:cNvSpPr>
              <a:spLocks/>
            </p:cNvSpPr>
            <p:nvPr/>
          </p:nvSpPr>
          <p:spPr bwMode="auto">
            <a:xfrm>
              <a:off x="4194" y="2741"/>
              <a:ext cx="120" cy="120"/>
            </a:xfrm>
            <a:custGeom>
              <a:avLst/>
              <a:gdLst>
                <a:gd name="T0" fmla="*/ 2 w 165"/>
                <a:gd name="T1" fmla="*/ 1 h 170"/>
                <a:gd name="T2" fmla="*/ 1 w 165"/>
                <a:gd name="T3" fmla="*/ 1 h 170"/>
                <a:gd name="T4" fmla="*/ 1 w 165"/>
                <a:gd name="T5" fmla="*/ 1 h 170"/>
                <a:gd name="T6" fmla="*/ 1 w 165"/>
                <a:gd name="T7" fmla="*/ 1 h 170"/>
                <a:gd name="T8" fmla="*/ 1 w 165"/>
                <a:gd name="T9" fmla="*/ 1 h 170"/>
                <a:gd name="T10" fmla="*/ 1 w 165"/>
                <a:gd name="T11" fmla="*/ 0 h 170"/>
                <a:gd name="T12" fmla="*/ 1 w 165"/>
                <a:gd name="T13" fmla="*/ 0 h 170"/>
                <a:gd name="T14" fmla="*/ 1 w 165"/>
                <a:gd name="T15" fmla="*/ 1 h 170"/>
                <a:gd name="T16" fmla="*/ 1 w 165"/>
                <a:gd name="T17" fmla="*/ 1 h 170"/>
                <a:gd name="T18" fmla="*/ 0 w 165"/>
                <a:gd name="T19" fmla="*/ 1 h 170"/>
                <a:gd name="T20" fmla="*/ 0 w 165"/>
                <a:gd name="T21" fmla="*/ 1 h 170"/>
                <a:gd name="T22" fmla="*/ 1 w 165"/>
                <a:gd name="T23" fmla="*/ 1 h 170"/>
                <a:gd name="T24" fmla="*/ 1 w 165"/>
                <a:gd name="T25" fmla="*/ 1 h 170"/>
                <a:gd name="T26" fmla="*/ 1 w 165"/>
                <a:gd name="T27" fmla="*/ 1 h 170"/>
                <a:gd name="T28" fmla="*/ 1 w 165"/>
                <a:gd name="T29" fmla="*/ 1 h 170"/>
                <a:gd name="T30" fmla="*/ 1 w 165"/>
                <a:gd name="T31" fmla="*/ 1 h 170"/>
                <a:gd name="T32" fmla="*/ 1 w 165"/>
                <a:gd name="T33" fmla="*/ 1 h 170"/>
                <a:gd name="T34" fmla="*/ 2 w 165"/>
                <a:gd name="T35" fmla="*/ 1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a:solidFill>
                <a:srgbClr val="000000"/>
              </a:solidFill>
              <a:round/>
              <a:headEnd/>
              <a:tailEnd/>
            </a:ln>
          </p:spPr>
          <p:txBody>
            <a:bodyPr/>
            <a:lstStyle/>
            <a:p>
              <a:endParaRPr lang="en-US"/>
            </a:p>
          </p:txBody>
        </p:sp>
        <p:sp>
          <p:nvSpPr>
            <p:cNvPr id="93373" name="Freeform 188"/>
            <p:cNvSpPr>
              <a:spLocks/>
            </p:cNvSpPr>
            <p:nvPr/>
          </p:nvSpPr>
          <p:spPr bwMode="auto">
            <a:xfrm>
              <a:off x="4333" y="2644"/>
              <a:ext cx="123" cy="226"/>
            </a:xfrm>
            <a:custGeom>
              <a:avLst/>
              <a:gdLst>
                <a:gd name="T0" fmla="*/ 2 w 166"/>
                <a:gd name="T1" fmla="*/ 0 h 324"/>
                <a:gd name="T2" fmla="*/ 1 w 166"/>
                <a:gd name="T3" fmla="*/ 1 h 324"/>
                <a:gd name="T4" fmla="*/ 1 w 166"/>
                <a:gd name="T5" fmla="*/ 1 h 324"/>
                <a:gd name="T6" fmla="*/ 1 w 166"/>
                <a:gd name="T7" fmla="*/ 1 h 324"/>
                <a:gd name="T8" fmla="*/ 1 w 166"/>
                <a:gd name="T9" fmla="*/ 1 h 324"/>
                <a:gd name="T10" fmla="*/ 1 w 166"/>
                <a:gd name="T11" fmla="*/ 1 h 324"/>
                <a:gd name="T12" fmla="*/ 1 w 166"/>
                <a:gd name="T13" fmla="*/ 1 h 324"/>
                <a:gd name="T14" fmla="*/ 1 w 166"/>
                <a:gd name="T15" fmla="*/ 1 h 324"/>
                <a:gd name="T16" fmla="*/ 1 w 166"/>
                <a:gd name="T17" fmla="*/ 1 h 324"/>
                <a:gd name="T18" fmla="*/ 1 w 166"/>
                <a:gd name="T19" fmla="*/ 1 h 324"/>
                <a:gd name="T20" fmla="*/ 1 w 166"/>
                <a:gd name="T21" fmla="*/ 1 h 324"/>
                <a:gd name="T22" fmla="*/ 1 w 166"/>
                <a:gd name="T23" fmla="*/ 1 h 324"/>
                <a:gd name="T24" fmla="*/ 1 w 166"/>
                <a:gd name="T25" fmla="*/ 1 h 324"/>
                <a:gd name="T26" fmla="*/ 0 w 166"/>
                <a:gd name="T27" fmla="*/ 1 h 324"/>
                <a:gd name="T28" fmla="*/ 1 w 166"/>
                <a:gd name="T29" fmla="*/ 1 h 324"/>
                <a:gd name="T30" fmla="*/ 1 w 166"/>
                <a:gd name="T31" fmla="*/ 1 h 324"/>
                <a:gd name="T32" fmla="*/ 1 w 166"/>
                <a:gd name="T33" fmla="*/ 1 h 324"/>
                <a:gd name="T34" fmla="*/ 1 w 166"/>
                <a:gd name="T35" fmla="*/ 1 h 324"/>
                <a:gd name="T36" fmla="*/ 1 w 166"/>
                <a:gd name="T37" fmla="*/ 1 h 324"/>
                <a:gd name="T38" fmla="*/ 1 w 166"/>
                <a:gd name="T39" fmla="*/ 2 h 324"/>
                <a:gd name="T40" fmla="*/ 1 w 166"/>
                <a:gd name="T41" fmla="*/ 2 h 324"/>
                <a:gd name="T42" fmla="*/ 1 w 166"/>
                <a:gd name="T43" fmla="*/ 2 h 324"/>
                <a:gd name="T44" fmla="*/ 1 w 166"/>
                <a:gd name="T45" fmla="*/ 2 h 324"/>
                <a:gd name="T46" fmla="*/ 1 w 166"/>
                <a:gd name="T47" fmla="*/ 1 h 324"/>
                <a:gd name="T48" fmla="*/ 1 w 166"/>
                <a:gd name="T49" fmla="*/ 1 h 324"/>
                <a:gd name="T50" fmla="*/ 1 w 166"/>
                <a:gd name="T51" fmla="*/ 1 h 324"/>
                <a:gd name="T52" fmla="*/ 1 w 166"/>
                <a:gd name="T53" fmla="*/ 1 h 324"/>
                <a:gd name="T54" fmla="*/ 2 w 166"/>
                <a:gd name="T55" fmla="*/ 1 h 324"/>
                <a:gd name="T56" fmla="*/ 2 w 166"/>
                <a:gd name="T57" fmla="*/ 1 h 324"/>
                <a:gd name="T58" fmla="*/ 2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a:solidFill>
                <a:srgbClr val="000000"/>
              </a:solidFill>
              <a:round/>
              <a:headEnd/>
              <a:tailEnd/>
            </a:ln>
          </p:spPr>
          <p:txBody>
            <a:bodyPr/>
            <a:lstStyle/>
            <a:p>
              <a:endParaRPr lang="en-US"/>
            </a:p>
          </p:txBody>
        </p:sp>
        <p:sp>
          <p:nvSpPr>
            <p:cNvPr id="93374" name="Freeform 189"/>
            <p:cNvSpPr>
              <a:spLocks/>
            </p:cNvSpPr>
            <p:nvPr/>
          </p:nvSpPr>
          <p:spPr bwMode="auto">
            <a:xfrm>
              <a:off x="4258" y="2698"/>
              <a:ext cx="100" cy="109"/>
            </a:xfrm>
            <a:custGeom>
              <a:avLst/>
              <a:gdLst>
                <a:gd name="T0" fmla="*/ 1 w 134"/>
                <a:gd name="T1" fmla="*/ 1 h 155"/>
                <a:gd name="T2" fmla="*/ 1 w 134"/>
                <a:gd name="T3" fmla="*/ 0 h 155"/>
                <a:gd name="T4" fmla="*/ 1 w 134"/>
                <a:gd name="T5" fmla="*/ 1 h 155"/>
                <a:gd name="T6" fmla="*/ 1 w 134"/>
                <a:gd name="T7" fmla="*/ 1 h 155"/>
                <a:gd name="T8" fmla="*/ 1 w 134"/>
                <a:gd name="T9" fmla="*/ 1 h 155"/>
                <a:gd name="T10" fmla="*/ 0 w 134"/>
                <a:gd name="T11" fmla="*/ 1 h 155"/>
                <a:gd name="T12" fmla="*/ 1 w 134"/>
                <a:gd name="T13" fmla="*/ 1 h 155"/>
                <a:gd name="T14" fmla="*/ 1 w 134"/>
                <a:gd name="T15" fmla="*/ 1 h 155"/>
                <a:gd name="T16" fmla="*/ 1 w 134"/>
                <a:gd name="T17" fmla="*/ 1 h 155"/>
                <a:gd name="T18" fmla="*/ 1 w 134"/>
                <a:gd name="T19" fmla="*/ 1 h 155"/>
                <a:gd name="T20" fmla="*/ 1 w 134"/>
                <a:gd name="T21" fmla="*/ 1 h 155"/>
                <a:gd name="T22" fmla="*/ 1 w 134"/>
                <a:gd name="T23" fmla="*/ 1 h 155"/>
                <a:gd name="T24" fmla="*/ 2 w 134"/>
                <a:gd name="T25" fmla="*/ 1 h 155"/>
                <a:gd name="T26" fmla="*/ 2 w 134"/>
                <a:gd name="T27" fmla="*/ 1 h 155"/>
                <a:gd name="T28" fmla="*/ 2 w 134"/>
                <a:gd name="T29" fmla="*/ 1 h 155"/>
                <a:gd name="T30" fmla="*/ 2 w 134"/>
                <a:gd name="T31" fmla="*/ 1 h 155"/>
                <a:gd name="T32" fmla="*/ 1 w 134"/>
                <a:gd name="T33" fmla="*/ 1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a:solidFill>
                <a:srgbClr val="000000"/>
              </a:solidFill>
              <a:round/>
              <a:headEnd/>
              <a:tailEnd/>
            </a:ln>
          </p:spPr>
          <p:txBody>
            <a:bodyPr/>
            <a:lstStyle/>
            <a:p>
              <a:endParaRPr lang="en-US"/>
            </a:p>
          </p:txBody>
        </p:sp>
        <p:sp>
          <p:nvSpPr>
            <p:cNvPr id="93375" name="Oval 190"/>
            <p:cNvSpPr>
              <a:spLocks noChangeArrowheads="1"/>
            </p:cNvSpPr>
            <p:nvPr/>
          </p:nvSpPr>
          <p:spPr bwMode="auto">
            <a:xfrm>
              <a:off x="4620" y="2741"/>
              <a:ext cx="10"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376" name="Oval 191"/>
            <p:cNvSpPr>
              <a:spLocks noChangeArrowheads="1"/>
            </p:cNvSpPr>
            <p:nvPr/>
          </p:nvSpPr>
          <p:spPr bwMode="auto">
            <a:xfrm>
              <a:off x="4608" y="2763"/>
              <a:ext cx="11" cy="9"/>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377" name="Freeform 192"/>
            <p:cNvSpPr>
              <a:spLocks/>
            </p:cNvSpPr>
            <p:nvPr/>
          </p:nvSpPr>
          <p:spPr bwMode="auto">
            <a:xfrm>
              <a:off x="4608" y="2762"/>
              <a:ext cx="13" cy="11"/>
            </a:xfrm>
            <a:custGeom>
              <a:avLst/>
              <a:gdLst>
                <a:gd name="T0" fmla="*/ 2 w 17"/>
                <a:gd name="T1" fmla="*/ 0 h 17"/>
                <a:gd name="T2" fmla="*/ 0 w 17"/>
                <a:gd name="T3" fmla="*/ 0 h 17"/>
                <a:gd name="T4" fmla="*/ 2 w 17"/>
                <a:gd name="T5" fmla="*/ 1 h 17"/>
                <a:gd name="T6" fmla="*/ 2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12700" cap="rnd">
              <a:solidFill>
                <a:srgbClr val="000000"/>
              </a:solidFill>
              <a:round/>
              <a:headEnd/>
              <a:tailEnd/>
            </a:ln>
          </p:spPr>
          <p:txBody>
            <a:bodyPr/>
            <a:lstStyle/>
            <a:p>
              <a:endParaRPr lang="en-US"/>
            </a:p>
          </p:txBody>
        </p:sp>
        <p:sp>
          <p:nvSpPr>
            <p:cNvPr id="93378" name="Line 193"/>
            <p:cNvSpPr>
              <a:spLocks noChangeShapeType="1"/>
            </p:cNvSpPr>
            <p:nvPr/>
          </p:nvSpPr>
          <p:spPr bwMode="auto">
            <a:xfrm>
              <a:off x="4630" y="2741"/>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79" name="Line 194"/>
            <p:cNvSpPr>
              <a:spLocks noChangeShapeType="1"/>
            </p:cNvSpPr>
            <p:nvPr/>
          </p:nvSpPr>
          <p:spPr bwMode="auto">
            <a:xfrm>
              <a:off x="4379" y="2091"/>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80" name="Line 195"/>
            <p:cNvSpPr>
              <a:spLocks noChangeShapeType="1"/>
            </p:cNvSpPr>
            <p:nvPr/>
          </p:nvSpPr>
          <p:spPr bwMode="auto">
            <a:xfrm>
              <a:off x="4379" y="2091"/>
              <a:ext cx="0" cy="9"/>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81" name="Line 196"/>
            <p:cNvSpPr>
              <a:spLocks noChangeShapeType="1"/>
            </p:cNvSpPr>
            <p:nvPr/>
          </p:nvSpPr>
          <p:spPr bwMode="auto">
            <a:xfrm>
              <a:off x="4391" y="209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82" name="Freeform 197"/>
            <p:cNvSpPr>
              <a:spLocks/>
            </p:cNvSpPr>
            <p:nvPr/>
          </p:nvSpPr>
          <p:spPr bwMode="auto">
            <a:xfrm>
              <a:off x="4488" y="2336"/>
              <a:ext cx="22" cy="22"/>
            </a:xfrm>
            <a:custGeom>
              <a:avLst/>
              <a:gdLst>
                <a:gd name="T0" fmla="*/ 1 w 31"/>
                <a:gd name="T1" fmla="*/ 0 h 31"/>
                <a:gd name="T2" fmla="*/ 0 w 31"/>
                <a:gd name="T3" fmla="*/ 0 h 31"/>
                <a:gd name="T4" fmla="*/ 0 w 31"/>
                <a:gd name="T5" fmla="*/ 1 h 31"/>
                <a:gd name="T6" fmla="*/ 0 w 31"/>
                <a:gd name="T7" fmla="*/ 1 h 31"/>
                <a:gd name="T8" fmla="*/ 1 w 31"/>
                <a:gd name="T9" fmla="*/ 1 h 31"/>
                <a:gd name="T10" fmla="*/ 1 w 31"/>
                <a:gd name="T11" fmla="*/ 1 h 31"/>
                <a:gd name="T12" fmla="*/ 1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93383" name="Freeform 198"/>
            <p:cNvSpPr>
              <a:spLocks/>
            </p:cNvSpPr>
            <p:nvPr/>
          </p:nvSpPr>
          <p:spPr bwMode="auto">
            <a:xfrm>
              <a:off x="4367" y="2261"/>
              <a:ext cx="199" cy="194"/>
            </a:xfrm>
            <a:custGeom>
              <a:avLst/>
              <a:gdLst>
                <a:gd name="T0" fmla="*/ 2 w 270"/>
                <a:gd name="T1" fmla="*/ 1 h 278"/>
                <a:gd name="T2" fmla="*/ 2 w 270"/>
                <a:gd name="T3" fmla="*/ 1 h 278"/>
                <a:gd name="T4" fmla="*/ 2 w 270"/>
                <a:gd name="T5" fmla="*/ 1 h 278"/>
                <a:gd name="T6" fmla="*/ 1 w 270"/>
                <a:gd name="T7" fmla="*/ 1 h 278"/>
                <a:gd name="T8" fmla="*/ 1 w 270"/>
                <a:gd name="T9" fmla="*/ 0 h 278"/>
                <a:gd name="T10" fmla="*/ 1 w 270"/>
                <a:gd name="T11" fmla="*/ 1 h 278"/>
                <a:gd name="T12" fmla="*/ 1 w 270"/>
                <a:gd name="T13" fmla="*/ 1 h 278"/>
                <a:gd name="T14" fmla="*/ 1 w 270"/>
                <a:gd name="T15" fmla="*/ 1 h 278"/>
                <a:gd name="T16" fmla="*/ 1 w 270"/>
                <a:gd name="T17" fmla="*/ 1 h 278"/>
                <a:gd name="T18" fmla="*/ 1 w 270"/>
                <a:gd name="T19" fmla="*/ 1 h 278"/>
                <a:gd name="T20" fmla="*/ 1 w 270"/>
                <a:gd name="T21" fmla="*/ 1 h 278"/>
                <a:gd name="T22" fmla="*/ 0 w 270"/>
                <a:gd name="T23" fmla="*/ 1 h 278"/>
                <a:gd name="T24" fmla="*/ 1 w 270"/>
                <a:gd name="T25" fmla="*/ 1 h 278"/>
                <a:gd name="T26" fmla="*/ 1 w 270"/>
                <a:gd name="T27" fmla="*/ 1 h 278"/>
                <a:gd name="T28" fmla="*/ 1 w 270"/>
                <a:gd name="T29" fmla="*/ 1 h 278"/>
                <a:gd name="T30" fmla="*/ 1 w 270"/>
                <a:gd name="T31" fmla="*/ 1 h 278"/>
                <a:gd name="T32" fmla="*/ 2 w 270"/>
                <a:gd name="T33" fmla="*/ 1 h 278"/>
                <a:gd name="T34" fmla="*/ 2 w 270"/>
                <a:gd name="T35" fmla="*/ 1 h 278"/>
                <a:gd name="T36" fmla="*/ 2 w 270"/>
                <a:gd name="T37" fmla="*/ 1 h 278"/>
                <a:gd name="T38" fmla="*/ 2 w 270"/>
                <a:gd name="T39" fmla="*/ 1 h 278"/>
                <a:gd name="T40" fmla="*/ 3 w 270"/>
                <a:gd name="T41" fmla="*/ 1 h 278"/>
                <a:gd name="T42" fmla="*/ 4 w 270"/>
                <a:gd name="T43" fmla="*/ 1 h 278"/>
                <a:gd name="T44" fmla="*/ 3 w 270"/>
                <a:gd name="T45" fmla="*/ 1 h 278"/>
                <a:gd name="T46" fmla="*/ 3 w 270"/>
                <a:gd name="T47" fmla="*/ 1 h 278"/>
                <a:gd name="T48" fmla="*/ 2 w 270"/>
                <a:gd name="T49" fmla="*/ 1 h 278"/>
                <a:gd name="T50" fmla="*/ 2 w 270"/>
                <a:gd name="T51" fmla="*/ 1 h 278"/>
                <a:gd name="T52" fmla="*/ 2 w 270"/>
                <a:gd name="T53" fmla="*/ 1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a:solidFill>
                <a:srgbClr val="000000"/>
              </a:solidFill>
              <a:round/>
              <a:headEnd/>
              <a:tailEnd/>
            </a:ln>
          </p:spPr>
          <p:txBody>
            <a:bodyPr/>
            <a:lstStyle/>
            <a:p>
              <a:endParaRPr lang="en-US"/>
            </a:p>
          </p:txBody>
        </p:sp>
        <p:sp>
          <p:nvSpPr>
            <p:cNvPr id="93384" name="Freeform 199"/>
            <p:cNvSpPr>
              <a:spLocks/>
            </p:cNvSpPr>
            <p:nvPr/>
          </p:nvSpPr>
          <p:spPr bwMode="auto">
            <a:xfrm>
              <a:off x="4322" y="2506"/>
              <a:ext cx="134" cy="151"/>
            </a:xfrm>
            <a:custGeom>
              <a:avLst/>
              <a:gdLst>
                <a:gd name="T0" fmla="*/ 3 w 181"/>
                <a:gd name="T1" fmla="*/ 1 h 216"/>
                <a:gd name="T2" fmla="*/ 2 w 181"/>
                <a:gd name="T3" fmla="*/ 1 h 216"/>
                <a:gd name="T4" fmla="*/ 2 w 181"/>
                <a:gd name="T5" fmla="*/ 1 h 216"/>
                <a:gd name="T6" fmla="*/ 1 w 181"/>
                <a:gd name="T7" fmla="*/ 0 h 216"/>
                <a:gd name="T8" fmla="*/ 1 w 181"/>
                <a:gd name="T9" fmla="*/ 1 h 216"/>
                <a:gd name="T10" fmla="*/ 1 w 181"/>
                <a:gd name="T11" fmla="*/ 1 h 216"/>
                <a:gd name="T12" fmla="*/ 1 w 181"/>
                <a:gd name="T13" fmla="*/ 1 h 216"/>
                <a:gd name="T14" fmla="*/ 1 w 181"/>
                <a:gd name="T15" fmla="*/ 1 h 216"/>
                <a:gd name="T16" fmla="*/ 1 w 181"/>
                <a:gd name="T17" fmla="*/ 1 h 216"/>
                <a:gd name="T18" fmla="*/ 1 w 181"/>
                <a:gd name="T19" fmla="*/ 1 h 216"/>
                <a:gd name="T20" fmla="*/ 1 w 181"/>
                <a:gd name="T21" fmla="*/ 1 h 216"/>
                <a:gd name="T22" fmla="*/ 1 w 181"/>
                <a:gd name="T23" fmla="*/ 1 h 216"/>
                <a:gd name="T24" fmla="*/ 0 w 181"/>
                <a:gd name="T25" fmla="*/ 1 h 216"/>
                <a:gd name="T26" fmla="*/ 1 w 181"/>
                <a:gd name="T27" fmla="*/ 1 h 216"/>
                <a:gd name="T28" fmla="*/ 0 w 181"/>
                <a:gd name="T29" fmla="*/ 1 h 216"/>
                <a:gd name="T30" fmla="*/ 1 w 181"/>
                <a:gd name="T31" fmla="*/ 1 h 216"/>
                <a:gd name="T32" fmla="*/ 1 w 181"/>
                <a:gd name="T33" fmla="*/ 1 h 216"/>
                <a:gd name="T34" fmla="*/ 1 w 181"/>
                <a:gd name="T35" fmla="*/ 1 h 216"/>
                <a:gd name="T36" fmla="*/ 1 w 181"/>
                <a:gd name="T37" fmla="*/ 1 h 216"/>
                <a:gd name="T38" fmla="*/ 1 w 181"/>
                <a:gd name="T39" fmla="*/ 1 h 216"/>
                <a:gd name="T40" fmla="*/ 1 w 181"/>
                <a:gd name="T41" fmla="*/ 1 h 216"/>
                <a:gd name="T42" fmla="*/ 1 w 181"/>
                <a:gd name="T43" fmla="*/ 1 h 216"/>
                <a:gd name="T44" fmla="*/ 3 w 181"/>
                <a:gd name="T45" fmla="*/ 1 h 216"/>
                <a:gd name="T46" fmla="*/ 3 w 181"/>
                <a:gd name="T47" fmla="*/ 1 h 216"/>
                <a:gd name="T48" fmla="*/ 2 w 181"/>
                <a:gd name="T49" fmla="*/ 1 h 216"/>
                <a:gd name="T50" fmla="*/ 3 w 181"/>
                <a:gd name="T51" fmla="*/ 1 h 216"/>
                <a:gd name="T52" fmla="*/ 2 w 181"/>
                <a:gd name="T53" fmla="*/ 1 h 216"/>
                <a:gd name="T54" fmla="*/ 3 w 181"/>
                <a:gd name="T55" fmla="*/ 1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a:solidFill>
                <a:srgbClr val="000000"/>
              </a:solidFill>
              <a:round/>
              <a:headEnd/>
              <a:tailEnd/>
            </a:ln>
          </p:spPr>
          <p:txBody>
            <a:bodyPr/>
            <a:lstStyle/>
            <a:p>
              <a:endParaRPr lang="en-US"/>
            </a:p>
          </p:txBody>
        </p:sp>
        <p:sp>
          <p:nvSpPr>
            <p:cNvPr id="93385" name="Freeform 200"/>
            <p:cNvSpPr>
              <a:spLocks/>
            </p:cNvSpPr>
            <p:nvPr/>
          </p:nvSpPr>
          <p:spPr bwMode="auto">
            <a:xfrm>
              <a:off x="4477" y="2336"/>
              <a:ext cx="131" cy="182"/>
            </a:xfrm>
            <a:custGeom>
              <a:avLst/>
              <a:gdLst>
                <a:gd name="T0" fmla="*/ 2 w 180"/>
                <a:gd name="T1" fmla="*/ 0 h 262"/>
                <a:gd name="T2" fmla="*/ 2 w 180"/>
                <a:gd name="T3" fmla="*/ 0 h 262"/>
                <a:gd name="T4" fmla="*/ 2 w 180"/>
                <a:gd name="T5" fmla="*/ 1 h 262"/>
                <a:gd name="T6" fmla="*/ 1 w 180"/>
                <a:gd name="T7" fmla="*/ 1 h 262"/>
                <a:gd name="T8" fmla="*/ 1 w 180"/>
                <a:gd name="T9" fmla="*/ 1 h 262"/>
                <a:gd name="T10" fmla="*/ 1 w 180"/>
                <a:gd name="T11" fmla="*/ 1 h 262"/>
                <a:gd name="T12" fmla="*/ 1 w 180"/>
                <a:gd name="T13" fmla="*/ 1 h 262"/>
                <a:gd name="T14" fmla="*/ 1 w 180"/>
                <a:gd name="T15" fmla="*/ 1 h 262"/>
                <a:gd name="T16" fmla="*/ 1 w 180"/>
                <a:gd name="T17" fmla="*/ 1 h 262"/>
                <a:gd name="T18" fmla="*/ 1 w 180"/>
                <a:gd name="T19" fmla="*/ 1 h 262"/>
                <a:gd name="T20" fmla="*/ 1 w 180"/>
                <a:gd name="T21" fmla="*/ 1 h 262"/>
                <a:gd name="T22" fmla="*/ 1 w 180"/>
                <a:gd name="T23" fmla="*/ 1 h 262"/>
                <a:gd name="T24" fmla="*/ 1 w 180"/>
                <a:gd name="T25" fmla="*/ 1 h 262"/>
                <a:gd name="T26" fmla="*/ 1 w 180"/>
                <a:gd name="T27" fmla="*/ 1 h 262"/>
                <a:gd name="T28" fmla="*/ 1 w 180"/>
                <a:gd name="T29" fmla="*/ 1 h 262"/>
                <a:gd name="T30" fmla="*/ 0 w 180"/>
                <a:gd name="T31" fmla="*/ 1 h 262"/>
                <a:gd name="T32" fmla="*/ 0 w 180"/>
                <a:gd name="T33" fmla="*/ 1 h 262"/>
                <a:gd name="T34" fmla="*/ 0 w 180"/>
                <a:gd name="T35" fmla="*/ 1 h 262"/>
                <a:gd name="T36" fmla="*/ 1 w 180"/>
                <a:gd name="T37" fmla="*/ 1 h 262"/>
                <a:gd name="T38" fmla="*/ 1 w 180"/>
                <a:gd name="T39" fmla="*/ 1 h 262"/>
                <a:gd name="T40" fmla="*/ 1 w 180"/>
                <a:gd name="T41" fmla="*/ 1 h 262"/>
                <a:gd name="T42" fmla="*/ 1 w 180"/>
                <a:gd name="T43" fmla="*/ 1 h 262"/>
                <a:gd name="T44" fmla="*/ 1 w 180"/>
                <a:gd name="T45" fmla="*/ 1 h 262"/>
                <a:gd name="T46" fmla="*/ 1 w 180"/>
                <a:gd name="T47" fmla="*/ 1 h 262"/>
                <a:gd name="T48" fmla="*/ 2 w 180"/>
                <a:gd name="T49" fmla="*/ 1 h 262"/>
                <a:gd name="T50" fmla="*/ 2 w 180"/>
                <a:gd name="T51" fmla="*/ 1 h 262"/>
                <a:gd name="T52" fmla="*/ 2 w 180"/>
                <a:gd name="T53" fmla="*/ 1 h 262"/>
                <a:gd name="T54" fmla="*/ 2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a:solidFill>
                <a:srgbClr val="000000"/>
              </a:solidFill>
              <a:round/>
              <a:headEnd/>
              <a:tailEnd/>
            </a:ln>
          </p:spPr>
          <p:txBody>
            <a:bodyPr/>
            <a:lstStyle/>
            <a:p>
              <a:endParaRPr lang="en-US"/>
            </a:p>
          </p:txBody>
        </p:sp>
        <p:sp>
          <p:nvSpPr>
            <p:cNvPr id="93386" name="Freeform 201"/>
            <p:cNvSpPr>
              <a:spLocks/>
            </p:cNvSpPr>
            <p:nvPr/>
          </p:nvSpPr>
          <p:spPr bwMode="auto">
            <a:xfrm>
              <a:off x="4379" y="2442"/>
              <a:ext cx="110" cy="118"/>
            </a:xfrm>
            <a:custGeom>
              <a:avLst/>
              <a:gdLst>
                <a:gd name="T0" fmla="*/ 2 w 150"/>
                <a:gd name="T1" fmla="*/ 1 h 170"/>
                <a:gd name="T2" fmla="*/ 1 w 150"/>
                <a:gd name="T3" fmla="*/ 1 h 170"/>
                <a:gd name="T4" fmla="*/ 1 w 150"/>
                <a:gd name="T5" fmla="*/ 1 h 170"/>
                <a:gd name="T6" fmla="*/ 1 w 150"/>
                <a:gd name="T7" fmla="*/ 0 h 170"/>
                <a:gd name="T8" fmla="*/ 1 w 150"/>
                <a:gd name="T9" fmla="*/ 0 h 170"/>
                <a:gd name="T10" fmla="*/ 1 w 150"/>
                <a:gd name="T11" fmla="*/ 1 h 170"/>
                <a:gd name="T12" fmla="*/ 1 w 150"/>
                <a:gd name="T13" fmla="*/ 0 h 170"/>
                <a:gd name="T14" fmla="*/ 1 w 150"/>
                <a:gd name="T15" fmla="*/ 0 h 170"/>
                <a:gd name="T16" fmla="*/ 0 w 150"/>
                <a:gd name="T17" fmla="*/ 0 h 170"/>
                <a:gd name="T18" fmla="*/ 1 w 150"/>
                <a:gd name="T19" fmla="*/ 1 h 170"/>
                <a:gd name="T20" fmla="*/ 1 w 150"/>
                <a:gd name="T21" fmla="*/ 1 h 170"/>
                <a:gd name="T22" fmla="*/ 1 w 150"/>
                <a:gd name="T23" fmla="*/ 1 h 170"/>
                <a:gd name="T24" fmla="*/ 1 w 150"/>
                <a:gd name="T25" fmla="*/ 1 h 170"/>
                <a:gd name="T26" fmla="*/ 1 w 150"/>
                <a:gd name="T27" fmla="*/ 1 h 170"/>
                <a:gd name="T28" fmla="*/ 1 w 150"/>
                <a:gd name="T29" fmla="*/ 1 h 170"/>
                <a:gd name="T30" fmla="*/ 1 w 150"/>
                <a:gd name="T31" fmla="*/ 1 h 170"/>
                <a:gd name="T32" fmla="*/ 1 w 150"/>
                <a:gd name="T33" fmla="*/ 1 h 170"/>
                <a:gd name="T34" fmla="*/ 1 w 150"/>
                <a:gd name="T35" fmla="*/ 1 h 170"/>
                <a:gd name="T36" fmla="*/ 2 w 150"/>
                <a:gd name="T37" fmla="*/ 1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a:solidFill>
                <a:srgbClr val="000000"/>
              </a:solidFill>
              <a:round/>
              <a:headEnd/>
              <a:tailEnd/>
            </a:ln>
          </p:spPr>
          <p:txBody>
            <a:bodyPr/>
            <a:lstStyle/>
            <a:p>
              <a:endParaRPr lang="en-US"/>
            </a:p>
          </p:txBody>
        </p:sp>
        <p:sp>
          <p:nvSpPr>
            <p:cNvPr id="93387" name="Oval 202"/>
            <p:cNvSpPr>
              <a:spLocks noChangeArrowheads="1"/>
            </p:cNvSpPr>
            <p:nvPr/>
          </p:nvSpPr>
          <p:spPr bwMode="auto">
            <a:xfrm>
              <a:off x="4521" y="2635"/>
              <a:ext cx="0" cy="9"/>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388" name="Oval 203"/>
            <p:cNvSpPr>
              <a:spLocks noChangeArrowheads="1"/>
            </p:cNvSpPr>
            <p:nvPr/>
          </p:nvSpPr>
          <p:spPr bwMode="auto">
            <a:xfrm>
              <a:off x="4620" y="2549"/>
              <a:ext cx="1"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389" name="Freeform 204"/>
            <p:cNvSpPr>
              <a:spLocks/>
            </p:cNvSpPr>
            <p:nvPr/>
          </p:nvSpPr>
          <p:spPr bwMode="auto">
            <a:xfrm>
              <a:off x="4499" y="2261"/>
              <a:ext cx="55" cy="64"/>
            </a:xfrm>
            <a:custGeom>
              <a:avLst/>
              <a:gdLst>
                <a:gd name="T0" fmla="*/ 1 w 76"/>
                <a:gd name="T1" fmla="*/ 1 h 93"/>
                <a:gd name="T2" fmla="*/ 1 w 76"/>
                <a:gd name="T3" fmla="*/ 1 h 93"/>
                <a:gd name="T4" fmla="*/ 0 w 76"/>
                <a:gd name="T5" fmla="*/ 1 h 93"/>
                <a:gd name="T6" fmla="*/ 0 w 76"/>
                <a:gd name="T7" fmla="*/ 1 h 93"/>
                <a:gd name="T8" fmla="*/ 1 w 76"/>
                <a:gd name="T9" fmla="*/ 0 h 93"/>
                <a:gd name="T10" fmla="*/ 1 w 76"/>
                <a:gd name="T11" fmla="*/ 1 h 93"/>
                <a:gd name="T12" fmla="*/ 1 w 76"/>
                <a:gd name="T13" fmla="*/ 1 h 93"/>
                <a:gd name="T14" fmla="*/ 1 w 76"/>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a:solidFill>
                <a:srgbClr val="000000"/>
              </a:solidFill>
              <a:round/>
              <a:headEnd/>
              <a:tailEnd/>
            </a:ln>
          </p:spPr>
          <p:txBody>
            <a:bodyPr/>
            <a:lstStyle/>
            <a:p>
              <a:endParaRPr lang="en-US"/>
            </a:p>
          </p:txBody>
        </p:sp>
        <p:sp>
          <p:nvSpPr>
            <p:cNvPr id="93390" name="Line 205"/>
            <p:cNvSpPr>
              <a:spLocks noChangeShapeType="1"/>
            </p:cNvSpPr>
            <p:nvPr/>
          </p:nvSpPr>
          <p:spPr bwMode="auto">
            <a:xfrm>
              <a:off x="4499" y="226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1" name="Line 206"/>
            <p:cNvSpPr>
              <a:spLocks noChangeShapeType="1"/>
            </p:cNvSpPr>
            <p:nvPr/>
          </p:nvSpPr>
          <p:spPr bwMode="auto">
            <a:xfrm flipV="1">
              <a:off x="4510" y="2250"/>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2" name="Line 207"/>
            <p:cNvSpPr>
              <a:spLocks noChangeShapeType="1"/>
            </p:cNvSpPr>
            <p:nvPr/>
          </p:nvSpPr>
          <p:spPr bwMode="auto">
            <a:xfrm>
              <a:off x="4521" y="2251"/>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3" name="Freeform 208"/>
            <p:cNvSpPr>
              <a:spLocks/>
            </p:cNvSpPr>
            <p:nvPr/>
          </p:nvSpPr>
          <p:spPr bwMode="auto">
            <a:xfrm>
              <a:off x="4585" y="2113"/>
              <a:ext cx="14" cy="21"/>
            </a:xfrm>
            <a:custGeom>
              <a:avLst/>
              <a:gdLst>
                <a:gd name="T0" fmla="*/ 2 w 17"/>
                <a:gd name="T1" fmla="*/ 0 h 31"/>
                <a:gd name="T2" fmla="*/ 0 w 17"/>
                <a:gd name="T3" fmla="*/ 1 h 31"/>
                <a:gd name="T4" fmla="*/ 2 w 17"/>
                <a:gd name="T5" fmla="*/ 1 h 31"/>
                <a:gd name="T6" fmla="*/ 2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394" name="Freeform 209"/>
            <p:cNvSpPr>
              <a:spLocks/>
            </p:cNvSpPr>
            <p:nvPr/>
          </p:nvSpPr>
          <p:spPr bwMode="auto">
            <a:xfrm>
              <a:off x="4510" y="2091"/>
              <a:ext cx="56" cy="11"/>
            </a:xfrm>
            <a:custGeom>
              <a:avLst/>
              <a:gdLst>
                <a:gd name="T0" fmla="*/ 1 w 75"/>
                <a:gd name="T1" fmla="*/ 1 h 17"/>
                <a:gd name="T2" fmla="*/ 1 w 75"/>
                <a:gd name="T3" fmla="*/ 1 h 17"/>
                <a:gd name="T4" fmla="*/ 1 w 75"/>
                <a:gd name="T5" fmla="*/ 1 h 17"/>
                <a:gd name="T6" fmla="*/ 1 w 75"/>
                <a:gd name="T7" fmla="*/ 0 h 17"/>
                <a:gd name="T8" fmla="*/ 0 w 75"/>
                <a:gd name="T9" fmla="*/ 0 h 17"/>
                <a:gd name="T10" fmla="*/ 1 w 75"/>
                <a:gd name="T11" fmla="*/ 0 h 17"/>
                <a:gd name="T12" fmla="*/ 1 w 75"/>
                <a:gd name="T13" fmla="*/ 1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12700" cap="rnd">
              <a:solidFill>
                <a:srgbClr val="000000"/>
              </a:solidFill>
              <a:round/>
              <a:headEnd/>
              <a:tailEnd/>
            </a:ln>
          </p:spPr>
          <p:txBody>
            <a:bodyPr/>
            <a:lstStyle/>
            <a:p>
              <a:endParaRPr lang="en-US"/>
            </a:p>
          </p:txBody>
        </p:sp>
        <p:sp>
          <p:nvSpPr>
            <p:cNvPr id="93395" name="Line 210"/>
            <p:cNvSpPr>
              <a:spLocks noChangeShapeType="1"/>
            </p:cNvSpPr>
            <p:nvPr/>
          </p:nvSpPr>
          <p:spPr bwMode="auto">
            <a:xfrm>
              <a:off x="4531" y="2261"/>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6" name="Line 211"/>
            <p:cNvSpPr>
              <a:spLocks noChangeShapeType="1"/>
            </p:cNvSpPr>
            <p:nvPr/>
          </p:nvSpPr>
          <p:spPr bwMode="auto">
            <a:xfrm>
              <a:off x="4554" y="2261"/>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7" name="Line 212"/>
            <p:cNvSpPr>
              <a:spLocks noChangeShapeType="1"/>
            </p:cNvSpPr>
            <p:nvPr/>
          </p:nvSpPr>
          <p:spPr bwMode="auto">
            <a:xfrm>
              <a:off x="4564" y="226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8" name="Line 213"/>
            <p:cNvSpPr>
              <a:spLocks noChangeShapeType="1"/>
            </p:cNvSpPr>
            <p:nvPr/>
          </p:nvSpPr>
          <p:spPr bwMode="auto">
            <a:xfrm flipV="1">
              <a:off x="4574" y="2250"/>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399" name="Freeform 214"/>
            <p:cNvSpPr>
              <a:spLocks/>
            </p:cNvSpPr>
            <p:nvPr/>
          </p:nvSpPr>
          <p:spPr bwMode="auto">
            <a:xfrm>
              <a:off x="4531" y="2240"/>
              <a:ext cx="111" cy="85"/>
            </a:xfrm>
            <a:custGeom>
              <a:avLst/>
              <a:gdLst>
                <a:gd name="T0" fmla="*/ 1 w 151"/>
                <a:gd name="T1" fmla="*/ 1 h 123"/>
                <a:gd name="T2" fmla="*/ 0 w 151"/>
                <a:gd name="T3" fmla="*/ 1 h 123"/>
                <a:gd name="T4" fmla="*/ 1 w 151"/>
                <a:gd name="T5" fmla="*/ 1 h 123"/>
                <a:gd name="T6" fmla="*/ 1 w 151"/>
                <a:gd name="T7" fmla="*/ 1 h 123"/>
                <a:gd name="T8" fmla="*/ 1 w 151"/>
                <a:gd name="T9" fmla="*/ 1 h 123"/>
                <a:gd name="T10" fmla="*/ 2 w 151"/>
                <a:gd name="T11" fmla="*/ 1 h 123"/>
                <a:gd name="T12" fmla="*/ 1 w 151"/>
                <a:gd name="T13" fmla="*/ 0 h 123"/>
                <a:gd name="T14" fmla="*/ 1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a:solidFill>
                <a:srgbClr val="000000"/>
              </a:solidFill>
              <a:round/>
              <a:headEnd/>
              <a:tailEnd/>
            </a:ln>
          </p:spPr>
          <p:txBody>
            <a:bodyPr/>
            <a:lstStyle/>
            <a:p>
              <a:endParaRPr lang="en-US"/>
            </a:p>
          </p:txBody>
        </p:sp>
        <p:sp>
          <p:nvSpPr>
            <p:cNvPr id="93400" name="Line 215"/>
            <p:cNvSpPr>
              <a:spLocks noChangeShapeType="1"/>
            </p:cNvSpPr>
            <p:nvPr/>
          </p:nvSpPr>
          <p:spPr bwMode="auto">
            <a:xfrm>
              <a:off x="4585" y="225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01" name="Freeform 216"/>
            <p:cNvSpPr>
              <a:spLocks/>
            </p:cNvSpPr>
            <p:nvPr/>
          </p:nvSpPr>
          <p:spPr bwMode="auto">
            <a:xfrm>
              <a:off x="4105" y="1664"/>
              <a:ext cx="121" cy="140"/>
            </a:xfrm>
            <a:custGeom>
              <a:avLst/>
              <a:gdLst>
                <a:gd name="T0" fmla="*/ 1 w 165"/>
                <a:gd name="T1" fmla="*/ 1 h 202"/>
                <a:gd name="T2" fmla="*/ 0 w 165"/>
                <a:gd name="T3" fmla="*/ 1 h 202"/>
                <a:gd name="T4" fmla="*/ 1 w 165"/>
                <a:gd name="T5" fmla="*/ 1 h 202"/>
                <a:gd name="T6" fmla="*/ 1 w 165"/>
                <a:gd name="T7" fmla="*/ 1 h 202"/>
                <a:gd name="T8" fmla="*/ 1 w 165"/>
                <a:gd name="T9" fmla="*/ 1 h 202"/>
                <a:gd name="T10" fmla="*/ 1 w 165"/>
                <a:gd name="T11" fmla="*/ 1 h 202"/>
                <a:gd name="T12" fmla="*/ 2 w 165"/>
                <a:gd name="T13" fmla="*/ 1 h 202"/>
                <a:gd name="T14" fmla="*/ 2 w 165"/>
                <a:gd name="T15" fmla="*/ 1 h 202"/>
                <a:gd name="T16" fmla="*/ 2 w 165"/>
                <a:gd name="T17" fmla="*/ 1 h 202"/>
                <a:gd name="T18" fmla="*/ 2 w 165"/>
                <a:gd name="T19" fmla="*/ 1 h 202"/>
                <a:gd name="T20" fmla="*/ 1 w 165"/>
                <a:gd name="T21" fmla="*/ 0 h 202"/>
                <a:gd name="T22" fmla="*/ 1 w 165"/>
                <a:gd name="T23" fmla="*/ 1 h 202"/>
                <a:gd name="T24" fmla="*/ 1 w 165"/>
                <a:gd name="T25" fmla="*/ 1 h 202"/>
                <a:gd name="T26" fmla="*/ 1 w 165"/>
                <a:gd name="T27" fmla="*/ 1 h 202"/>
                <a:gd name="T28" fmla="*/ 1 w 165"/>
                <a:gd name="T29" fmla="*/ 1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a:solidFill>
                <a:srgbClr val="000000"/>
              </a:solidFill>
              <a:round/>
              <a:headEnd/>
              <a:tailEnd/>
            </a:ln>
          </p:spPr>
          <p:txBody>
            <a:bodyPr/>
            <a:lstStyle/>
            <a:p>
              <a:endParaRPr lang="en-US"/>
            </a:p>
          </p:txBody>
        </p:sp>
        <p:sp>
          <p:nvSpPr>
            <p:cNvPr id="93402" name="Freeform 217"/>
            <p:cNvSpPr>
              <a:spLocks/>
            </p:cNvSpPr>
            <p:nvPr/>
          </p:nvSpPr>
          <p:spPr bwMode="auto">
            <a:xfrm>
              <a:off x="4237" y="2005"/>
              <a:ext cx="32" cy="1"/>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 name="T15" fmla="*/ 0 w 46"/>
                <a:gd name="T16" fmla="*/ 0 h 1"/>
                <a:gd name="T17" fmla="*/ 46 w 46"/>
                <a:gd name="T18" fmla="*/ 1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12700" cap="rnd">
              <a:solidFill>
                <a:srgbClr val="000000"/>
              </a:solidFill>
              <a:round/>
              <a:headEnd/>
              <a:tailEnd/>
            </a:ln>
          </p:spPr>
          <p:txBody>
            <a:bodyPr/>
            <a:lstStyle/>
            <a:p>
              <a:endParaRPr lang="en-US"/>
            </a:p>
          </p:txBody>
        </p:sp>
        <p:sp>
          <p:nvSpPr>
            <p:cNvPr id="93403" name="Freeform 218"/>
            <p:cNvSpPr>
              <a:spLocks/>
            </p:cNvSpPr>
            <p:nvPr/>
          </p:nvSpPr>
          <p:spPr bwMode="auto">
            <a:xfrm>
              <a:off x="4391" y="1963"/>
              <a:ext cx="86" cy="86"/>
            </a:xfrm>
            <a:custGeom>
              <a:avLst/>
              <a:gdLst>
                <a:gd name="T0" fmla="*/ 0 w 120"/>
                <a:gd name="T1" fmla="*/ 1 h 124"/>
                <a:gd name="T2" fmla="*/ 1 w 120"/>
                <a:gd name="T3" fmla="*/ 1 h 124"/>
                <a:gd name="T4" fmla="*/ 0 w 120"/>
                <a:gd name="T5" fmla="*/ 1 h 124"/>
                <a:gd name="T6" fmla="*/ 0 w 120"/>
                <a:gd name="T7" fmla="*/ 1 h 124"/>
                <a:gd name="T8" fmla="*/ 1 w 120"/>
                <a:gd name="T9" fmla="*/ 1 h 124"/>
                <a:gd name="T10" fmla="*/ 1 w 120"/>
                <a:gd name="T11" fmla="*/ 1 h 124"/>
                <a:gd name="T12" fmla="*/ 1 w 120"/>
                <a:gd name="T13" fmla="*/ 1 h 124"/>
                <a:gd name="T14" fmla="*/ 1 w 120"/>
                <a:gd name="T15" fmla="*/ 1 h 124"/>
                <a:gd name="T16" fmla="*/ 1 w 120"/>
                <a:gd name="T17" fmla="*/ 1 h 124"/>
                <a:gd name="T18" fmla="*/ 1 w 120"/>
                <a:gd name="T19" fmla="*/ 0 h 124"/>
                <a:gd name="T20" fmla="*/ 1 w 120"/>
                <a:gd name="T21" fmla="*/ 1 h 124"/>
                <a:gd name="T22" fmla="*/ 1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a:solidFill>
                <a:srgbClr val="000000"/>
              </a:solidFill>
              <a:round/>
              <a:headEnd/>
              <a:tailEnd/>
            </a:ln>
          </p:spPr>
          <p:txBody>
            <a:bodyPr/>
            <a:lstStyle/>
            <a:p>
              <a:endParaRPr lang="en-US"/>
            </a:p>
          </p:txBody>
        </p:sp>
        <p:sp>
          <p:nvSpPr>
            <p:cNvPr id="93404" name="Freeform 219"/>
            <p:cNvSpPr>
              <a:spLocks/>
            </p:cNvSpPr>
            <p:nvPr/>
          </p:nvSpPr>
          <p:spPr bwMode="auto">
            <a:xfrm>
              <a:off x="4379" y="2026"/>
              <a:ext cx="56" cy="76"/>
            </a:xfrm>
            <a:custGeom>
              <a:avLst/>
              <a:gdLst>
                <a:gd name="T0" fmla="*/ 1 w 76"/>
                <a:gd name="T1" fmla="*/ 1 h 108"/>
                <a:gd name="T2" fmla="*/ 1 w 76"/>
                <a:gd name="T3" fmla="*/ 0 h 108"/>
                <a:gd name="T4" fmla="*/ 1 w 76"/>
                <a:gd name="T5" fmla="*/ 1 h 108"/>
                <a:gd name="T6" fmla="*/ 1 w 76"/>
                <a:gd name="T7" fmla="*/ 1 h 108"/>
                <a:gd name="T8" fmla="*/ 1 w 76"/>
                <a:gd name="T9" fmla="*/ 1 h 108"/>
                <a:gd name="T10" fmla="*/ 0 w 76"/>
                <a:gd name="T11" fmla="*/ 1 h 108"/>
                <a:gd name="T12" fmla="*/ 1 w 76"/>
                <a:gd name="T13" fmla="*/ 1 h 108"/>
                <a:gd name="T14" fmla="*/ 1 w 76"/>
                <a:gd name="T15" fmla="*/ 1 h 108"/>
                <a:gd name="T16" fmla="*/ 1 w 76"/>
                <a:gd name="T17" fmla="*/ 1 h 108"/>
                <a:gd name="T18" fmla="*/ 1 w 76"/>
                <a:gd name="T19" fmla="*/ 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a:solidFill>
                <a:srgbClr val="000000"/>
              </a:solidFill>
              <a:round/>
              <a:headEnd/>
              <a:tailEnd/>
            </a:ln>
          </p:spPr>
          <p:txBody>
            <a:bodyPr/>
            <a:lstStyle/>
            <a:p>
              <a:endParaRPr lang="en-US"/>
            </a:p>
          </p:txBody>
        </p:sp>
        <p:sp>
          <p:nvSpPr>
            <p:cNvPr id="93405" name="Freeform 220"/>
            <p:cNvSpPr>
              <a:spLocks/>
            </p:cNvSpPr>
            <p:nvPr/>
          </p:nvSpPr>
          <p:spPr bwMode="auto">
            <a:xfrm>
              <a:off x="4269" y="1898"/>
              <a:ext cx="230" cy="97"/>
            </a:xfrm>
            <a:custGeom>
              <a:avLst/>
              <a:gdLst>
                <a:gd name="T0" fmla="*/ 2 w 315"/>
                <a:gd name="T1" fmla="*/ 1 h 139"/>
                <a:gd name="T2" fmla="*/ 2 w 315"/>
                <a:gd name="T3" fmla="*/ 1 h 139"/>
                <a:gd name="T4" fmla="*/ 2 w 315"/>
                <a:gd name="T5" fmla="*/ 1 h 139"/>
                <a:gd name="T6" fmla="*/ 3 w 315"/>
                <a:gd name="T7" fmla="*/ 1 h 139"/>
                <a:gd name="T8" fmla="*/ 4 w 315"/>
                <a:gd name="T9" fmla="*/ 1 h 139"/>
                <a:gd name="T10" fmla="*/ 4 w 315"/>
                <a:gd name="T11" fmla="*/ 1 h 139"/>
                <a:gd name="T12" fmla="*/ 4 w 315"/>
                <a:gd name="T13" fmla="*/ 1 h 139"/>
                <a:gd name="T14" fmla="*/ 4 w 315"/>
                <a:gd name="T15" fmla="*/ 1 h 139"/>
                <a:gd name="T16" fmla="*/ 4 w 315"/>
                <a:gd name="T17" fmla="*/ 1 h 139"/>
                <a:gd name="T18" fmla="*/ 4 w 315"/>
                <a:gd name="T19" fmla="*/ 1 h 139"/>
                <a:gd name="T20" fmla="*/ 4 w 315"/>
                <a:gd name="T21" fmla="*/ 0 h 139"/>
                <a:gd name="T22" fmla="*/ 3 w 315"/>
                <a:gd name="T23" fmla="*/ 0 h 139"/>
                <a:gd name="T24" fmla="*/ 3 w 315"/>
                <a:gd name="T25" fmla="*/ 1 h 139"/>
                <a:gd name="T26" fmla="*/ 3 w 315"/>
                <a:gd name="T27" fmla="*/ 1 h 139"/>
                <a:gd name="T28" fmla="*/ 3 w 315"/>
                <a:gd name="T29" fmla="*/ 1 h 139"/>
                <a:gd name="T30" fmla="*/ 2 w 315"/>
                <a:gd name="T31" fmla="*/ 0 h 139"/>
                <a:gd name="T32" fmla="*/ 1 w 315"/>
                <a:gd name="T33" fmla="*/ 0 h 139"/>
                <a:gd name="T34" fmla="*/ 1 w 315"/>
                <a:gd name="T35" fmla="*/ 1 h 139"/>
                <a:gd name="T36" fmla="*/ 1 w 315"/>
                <a:gd name="T37" fmla="*/ 1 h 139"/>
                <a:gd name="T38" fmla="*/ 1 w 315"/>
                <a:gd name="T39" fmla="*/ 1 h 139"/>
                <a:gd name="T40" fmla="*/ 0 w 315"/>
                <a:gd name="T41" fmla="*/ 1 h 139"/>
                <a:gd name="T42" fmla="*/ 0 w 315"/>
                <a:gd name="T43" fmla="*/ 1 h 139"/>
                <a:gd name="T44" fmla="*/ 1 w 315"/>
                <a:gd name="T45" fmla="*/ 1 h 139"/>
                <a:gd name="T46" fmla="*/ 0 w 315"/>
                <a:gd name="T47" fmla="*/ 1 h 139"/>
                <a:gd name="T48" fmla="*/ 1 w 315"/>
                <a:gd name="T49" fmla="*/ 1 h 139"/>
                <a:gd name="T50" fmla="*/ 0 w 315"/>
                <a:gd name="T51" fmla="*/ 1 h 139"/>
                <a:gd name="T52" fmla="*/ 1 w 315"/>
                <a:gd name="T53" fmla="*/ 1 h 139"/>
                <a:gd name="T54" fmla="*/ 1 w 315"/>
                <a:gd name="T55" fmla="*/ 1 h 139"/>
                <a:gd name="T56" fmla="*/ 1 w 315"/>
                <a:gd name="T57" fmla="*/ 1 h 139"/>
                <a:gd name="T58" fmla="*/ 1 w 315"/>
                <a:gd name="T59" fmla="*/ 1 h 139"/>
                <a:gd name="T60" fmla="*/ 1 w 315"/>
                <a:gd name="T61" fmla="*/ 1 h 139"/>
                <a:gd name="T62" fmla="*/ 2 w 315"/>
                <a:gd name="T63" fmla="*/ 1 h 139"/>
                <a:gd name="T64" fmla="*/ 2 w 315"/>
                <a:gd name="T65" fmla="*/ 1 h 139"/>
                <a:gd name="T66" fmla="*/ 2 w 315"/>
                <a:gd name="T67" fmla="*/ 1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a:solidFill>
                <a:srgbClr val="000000"/>
              </a:solidFill>
              <a:round/>
              <a:headEnd/>
              <a:tailEnd/>
            </a:ln>
          </p:spPr>
          <p:txBody>
            <a:bodyPr/>
            <a:lstStyle/>
            <a:p>
              <a:endParaRPr lang="en-US"/>
            </a:p>
          </p:txBody>
        </p:sp>
        <p:sp>
          <p:nvSpPr>
            <p:cNvPr id="93406" name="Freeform 221"/>
            <p:cNvSpPr>
              <a:spLocks/>
            </p:cNvSpPr>
            <p:nvPr/>
          </p:nvSpPr>
          <p:spPr bwMode="auto">
            <a:xfrm>
              <a:off x="4269" y="1898"/>
              <a:ext cx="34" cy="21"/>
            </a:xfrm>
            <a:custGeom>
              <a:avLst/>
              <a:gdLst>
                <a:gd name="T0" fmla="*/ 1 w 46"/>
                <a:gd name="T1" fmla="*/ 0 h 31"/>
                <a:gd name="T2" fmla="*/ 0 w 46"/>
                <a:gd name="T3" fmla="*/ 1 h 31"/>
                <a:gd name="T4" fmla="*/ 0 w 46"/>
                <a:gd name="T5" fmla="*/ 1 h 31"/>
                <a:gd name="T6" fmla="*/ 1 w 46"/>
                <a:gd name="T7" fmla="*/ 1 h 31"/>
                <a:gd name="T8" fmla="*/ 1 w 46"/>
                <a:gd name="T9" fmla="*/ 1 h 31"/>
                <a:gd name="T10" fmla="*/ 1 w 46"/>
                <a:gd name="T11" fmla="*/ 1 h 31"/>
                <a:gd name="T12" fmla="*/ 1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93407" name="Freeform 222"/>
            <p:cNvSpPr>
              <a:spLocks/>
            </p:cNvSpPr>
            <p:nvPr/>
          </p:nvSpPr>
          <p:spPr bwMode="auto">
            <a:xfrm>
              <a:off x="4423" y="1963"/>
              <a:ext cx="143" cy="128"/>
            </a:xfrm>
            <a:custGeom>
              <a:avLst/>
              <a:gdLst>
                <a:gd name="T0" fmla="*/ 1 w 194"/>
                <a:gd name="T1" fmla="*/ 0 h 185"/>
                <a:gd name="T2" fmla="*/ 1 w 194"/>
                <a:gd name="T3" fmla="*/ 0 h 185"/>
                <a:gd name="T4" fmla="*/ 1 w 194"/>
                <a:gd name="T5" fmla="*/ 1 h 185"/>
                <a:gd name="T6" fmla="*/ 1 w 194"/>
                <a:gd name="T7" fmla="*/ 1 h 185"/>
                <a:gd name="T8" fmla="*/ 1 w 194"/>
                <a:gd name="T9" fmla="*/ 1 h 185"/>
                <a:gd name="T10" fmla="*/ 0 w 194"/>
                <a:gd name="T11" fmla="*/ 1 h 185"/>
                <a:gd name="T12" fmla="*/ 1 w 194"/>
                <a:gd name="T13" fmla="*/ 1 h 185"/>
                <a:gd name="T14" fmla="*/ 1 w 194"/>
                <a:gd name="T15" fmla="*/ 1 h 185"/>
                <a:gd name="T16" fmla="*/ 1 w 194"/>
                <a:gd name="T17" fmla="*/ 1 h 185"/>
                <a:gd name="T18" fmla="*/ 1 w 194"/>
                <a:gd name="T19" fmla="*/ 1 h 185"/>
                <a:gd name="T20" fmla="*/ 1 w 194"/>
                <a:gd name="T21" fmla="*/ 1 h 185"/>
                <a:gd name="T22" fmla="*/ 1 w 194"/>
                <a:gd name="T23" fmla="*/ 1 h 185"/>
                <a:gd name="T24" fmla="*/ 2 w 194"/>
                <a:gd name="T25" fmla="*/ 1 h 185"/>
                <a:gd name="T26" fmla="*/ 2 w 194"/>
                <a:gd name="T27" fmla="*/ 1 h 185"/>
                <a:gd name="T28" fmla="*/ 3 w 194"/>
                <a:gd name="T29" fmla="*/ 1 h 185"/>
                <a:gd name="T30" fmla="*/ 3 w 194"/>
                <a:gd name="T31" fmla="*/ 1 h 185"/>
                <a:gd name="T32" fmla="*/ 2 w 194"/>
                <a:gd name="T33" fmla="*/ 1 h 185"/>
                <a:gd name="T34" fmla="*/ 1 w 194"/>
                <a:gd name="T35" fmla="*/ 1 h 185"/>
                <a:gd name="T36" fmla="*/ 1 w 194"/>
                <a:gd name="T37" fmla="*/ 1 h 185"/>
                <a:gd name="T38" fmla="*/ 1 w 194"/>
                <a:gd name="T39" fmla="*/ 1 h 185"/>
                <a:gd name="T40" fmla="*/ 1 w 194"/>
                <a:gd name="T41" fmla="*/ 1 h 185"/>
                <a:gd name="T42" fmla="*/ 1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a:solidFill>
                <a:srgbClr val="000000"/>
              </a:solidFill>
              <a:round/>
              <a:headEnd/>
              <a:tailEnd/>
            </a:ln>
          </p:spPr>
          <p:txBody>
            <a:bodyPr/>
            <a:lstStyle/>
            <a:p>
              <a:endParaRPr lang="en-US"/>
            </a:p>
          </p:txBody>
        </p:sp>
        <p:sp>
          <p:nvSpPr>
            <p:cNvPr id="93408" name="Freeform 223"/>
            <p:cNvSpPr>
              <a:spLocks/>
            </p:cNvSpPr>
            <p:nvPr/>
          </p:nvSpPr>
          <p:spPr bwMode="auto">
            <a:xfrm>
              <a:off x="4379" y="2037"/>
              <a:ext cx="284" cy="235"/>
            </a:xfrm>
            <a:custGeom>
              <a:avLst/>
              <a:gdLst>
                <a:gd name="T0" fmla="*/ 4 w 388"/>
                <a:gd name="T1" fmla="*/ 1 h 340"/>
                <a:gd name="T2" fmla="*/ 4 w 388"/>
                <a:gd name="T3" fmla="*/ 1 h 340"/>
                <a:gd name="T4" fmla="*/ 4 w 388"/>
                <a:gd name="T5" fmla="*/ 1 h 340"/>
                <a:gd name="T6" fmla="*/ 4 w 388"/>
                <a:gd name="T7" fmla="*/ 1 h 340"/>
                <a:gd name="T8" fmla="*/ 4 w 388"/>
                <a:gd name="T9" fmla="*/ 1 h 340"/>
                <a:gd name="T10" fmla="*/ 5 w 388"/>
                <a:gd name="T11" fmla="*/ 1 h 340"/>
                <a:gd name="T12" fmla="*/ 5 w 388"/>
                <a:gd name="T13" fmla="*/ 1 h 340"/>
                <a:gd name="T14" fmla="*/ 5 w 388"/>
                <a:gd name="T15" fmla="*/ 1 h 340"/>
                <a:gd name="T16" fmla="*/ 4 w 388"/>
                <a:gd name="T17" fmla="*/ 1 h 340"/>
                <a:gd name="T18" fmla="*/ 4 w 388"/>
                <a:gd name="T19" fmla="*/ 2 h 340"/>
                <a:gd name="T20" fmla="*/ 3 w 388"/>
                <a:gd name="T21" fmla="*/ 2 h 340"/>
                <a:gd name="T22" fmla="*/ 2 w 388"/>
                <a:gd name="T23" fmla="*/ 2 h 340"/>
                <a:gd name="T24" fmla="*/ 2 w 388"/>
                <a:gd name="T25" fmla="*/ 2 h 340"/>
                <a:gd name="T26" fmla="*/ 1 w 388"/>
                <a:gd name="T27" fmla="*/ 2 h 340"/>
                <a:gd name="T28" fmla="*/ 1 w 388"/>
                <a:gd name="T29" fmla="*/ 1 h 340"/>
                <a:gd name="T30" fmla="*/ 1 w 388"/>
                <a:gd name="T31" fmla="*/ 1 h 340"/>
                <a:gd name="T32" fmla="*/ 1 w 388"/>
                <a:gd name="T33" fmla="*/ 1 h 340"/>
                <a:gd name="T34" fmla="*/ 1 w 388"/>
                <a:gd name="T35" fmla="*/ 1 h 340"/>
                <a:gd name="T36" fmla="*/ 1 w 388"/>
                <a:gd name="T37" fmla="*/ 1 h 340"/>
                <a:gd name="T38" fmla="*/ 1 w 388"/>
                <a:gd name="T39" fmla="*/ 1 h 340"/>
                <a:gd name="T40" fmla="*/ 1 w 388"/>
                <a:gd name="T41" fmla="*/ 1 h 340"/>
                <a:gd name="T42" fmla="*/ 1 w 388"/>
                <a:gd name="T43" fmla="*/ 1 h 340"/>
                <a:gd name="T44" fmla="*/ 0 w 388"/>
                <a:gd name="T45" fmla="*/ 1 h 340"/>
                <a:gd name="T46" fmla="*/ 1 w 388"/>
                <a:gd name="T47" fmla="*/ 1 h 340"/>
                <a:gd name="T48" fmla="*/ 1 w 388"/>
                <a:gd name="T49" fmla="*/ 1 h 340"/>
                <a:gd name="T50" fmla="*/ 1 w 388"/>
                <a:gd name="T51" fmla="*/ 1 h 340"/>
                <a:gd name="T52" fmla="*/ 1 w 388"/>
                <a:gd name="T53" fmla="*/ 0 h 340"/>
                <a:gd name="T54" fmla="*/ 1 w 388"/>
                <a:gd name="T55" fmla="*/ 1 h 340"/>
                <a:gd name="T56" fmla="*/ 2 w 388"/>
                <a:gd name="T57" fmla="*/ 1 h 340"/>
                <a:gd name="T58" fmla="*/ 2 w 388"/>
                <a:gd name="T59" fmla="*/ 1 h 340"/>
                <a:gd name="T60" fmla="*/ 2 w 388"/>
                <a:gd name="T61" fmla="*/ 1 h 340"/>
                <a:gd name="T62" fmla="*/ 2 w 388"/>
                <a:gd name="T63" fmla="*/ 1 h 340"/>
                <a:gd name="T64" fmla="*/ 3 w 388"/>
                <a:gd name="T65" fmla="*/ 1 h 340"/>
                <a:gd name="T66" fmla="*/ 3 w 388"/>
                <a:gd name="T67" fmla="*/ 1 h 340"/>
                <a:gd name="T68" fmla="*/ 3 w 388"/>
                <a:gd name="T69" fmla="*/ 1 h 340"/>
                <a:gd name="T70" fmla="*/ 3 w 388"/>
                <a:gd name="T71" fmla="*/ 1 h 340"/>
                <a:gd name="T72" fmla="*/ 4 w 388"/>
                <a:gd name="T73" fmla="*/ 1 h 340"/>
                <a:gd name="T74" fmla="*/ 4 w 388"/>
                <a:gd name="T75" fmla="*/ 1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a:solidFill>
                <a:srgbClr val="000000"/>
              </a:solidFill>
              <a:round/>
              <a:headEnd/>
              <a:tailEnd/>
            </a:ln>
          </p:spPr>
          <p:txBody>
            <a:bodyPr/>
            <a:lstStyle/>
            <a:p>
              <a:endParaRPr lang="en-US"/>
            </a:p>
          </p:txBody>
        </p:sp>
        <p:sp>
          <p:nvSpPr>
            <p:cNvPr id="93409" name="Freeform 224"/>
            <p:cNvSpPr>
              <a:spLocks/>
            </p:cNvSpPr>
            <p:nvPr/>
          </p:nvSpPr>
          <p:spPr bwMode="auto">
            <a:xfrm>
              <a:off x="4827" y="1930"/>
              <a:ext cx="349" cy="449"/>
            </a:xfrm>
            <a:custGeom>
              <a:avLst/>
              <a:gdLst>
                <a:gd name="T0" fmla="*/ 2 w 478"/>
                <a:gd name="T1" fmla="*/ 1 h 646"/>
                <a:gd name="T2" fmla="*/ 1 w 478"/>
                <a:gd name="T3" fmla="*/ 1 h 646"/>
                <a:gd name="T4" fmla="*/ 1 w 478"/>
                <a:gd name="T5" fmla="*/ 1 h 646"/>
                <a:gd name="T6" fmla="*/ 1 w 478"/>
                <a:gd name="T7" fmla="*/ 1 h 646"/>
                <a:gd name="T8" fmla="*/ 1 w 478"/>
                <a:gd name="T9" fmla="*/ 1 h 646"/>
                <a:gd name="T10" fmla="*/ 1 w 478"/>
                <a:gd name="T11" fmla="*/ 1 h 646"/>
                <a:gd name="T12" fmla="*/ 1 w 478"/>
                <a:gd name="T13" fmla="*/ 1 h 646"/>
                <a:gd name="T14" fmla="*/ 1 w 478"/>
                <a:gd name="T15" fmla="*/ 2 h 646"/>
                <a:gd name="T16" fmla="*/ 1 w 478"/>
                <a:gd name="T17" fmla="*/ 2 h 646"/>
                <a:gd name="T18" fmla="*/ 1 w 478"/>
                <a:gd name="T19" fmla="*/ 2 h 646"/>
                <a:gd name="T20" fmla="*/ 1 w 478"/>
                <a:gd name="T21" fmla="*/ 2 h 646"/>
                <a:gd name="T22" fmla="*/ 1 w 478"/>
                <a:gd name="T23" fmla="*/ 2 h 646"/>
                <a:gd name="T24" fmla="*/ 1 w 478"/>
                <a:gd name="T25" fmla="*/ 2 h 646"/>
                <a:gd name="T26" fmla="*/ 1 w 478"/>
                <a:gd name="T27" fmla="*/ 3 h 646"/>
                <a:gd name="T28" fmla="*/ 2 w 478"/>
                <a:gd name="T29" fmla="*/ 4 h 646"/>
                <a:gd name="T30" fmla="*/ 2 w 478"/>
                <a:gd name="T31" fmla="*/ 4 h 646"/>
                <a:gd name="T32" fmla="*/ 3 w 478"/>
                <a:gd name="T33" fmla="*/ 4 h 646"/>
                <a:gd name="T34" fmla="*/ 3 w 478"/>
                <a:gd name="T35" fmla="*/ 3 h 646"/>
                <a:gd name="T36" fmla="*/ 3 w 478"/>
                <a:gd name="T37" fmla="*/ 3 h 646"/>
                <a:gd name="T38" fmla="*/ 3 w 478"/>
                <a:gd name="T39" fmla="*/ 3 h 646"/>
                <a:gd name="T40" fmla="*/ 4 w 478"/>
                <a:gd name="T41" fmla="*/ 2 h 646"/>
                <a:gd name="T42" fmla="*/ 4 w 478"/>
                <a:gd name="T43" fmla="*/ 2 h 646"/>
                <a:gd name="T44" fmla="*/ 4 w 478"/>
                <a:gd name="T45" fmla="*/ 2 h 646"/>
                <a:gd name="T46" fmla="*/ 4 w 478"/>
                <a:gd name="T47" fmla="*/ 1 h 646"/>
                <a:gd name="T48" fmla="*/ 5 w 478"/>
                <a:gd name="T49" fmla="*/ 1 h 646"/>
                <a:gd name="T50" fmla="*/ 5 w 478"/>
                <a:gd name="T51" fmla="*/ 2 h 646"/>
                <a:gd name="T52" fmla="*/ 5 w 478"/>
                <a:gd name="T53" fmla="*/ 2 h 646"/>
                <a:gd name="T54" fmla="*/ 5 w 478"/>
                <a:gd name="T55" fmla="*/ 2 h 646"/>
                <a:gd name="T56" fmla="*/ 6 w 478"/>
                <a:gd name="T57" fmla="*/ 2 h 646"/>
                <a:gd name="T58" fmla="*/ 6 w 478"/>
                <a:gd name="T59" fmla="*/ 1 h 646"/>
                <a:gd name="T60" fmla="*/ 6 w 478"/>
                <a:gd name="T61" fmla="*/ 1 h 646"/>
                <a:gd name="T62" fmla="*/ 6 w 478"/>
                <a:gd name="T63" fmla="*/ 1 h 646"/>
                <a:gd name="T64" fmla="*/ 5 w 478"/>
                <a:gd name="T65" fmla="*/ 1 h 646"/>
                <a:gd name="T66" fmla="*/ 5 w 478"/>
                <a:gd name="T67" fmla="*/ 1 h 646"/>
                <a:gd name="T68" fmla="*/ 4 w 478"/>
                <a:gd name="T69" fmla="*/ 1 h 646"/>
                <a:gd name="T70" fmla="*/ 4 w 478"/>
                <a:gd name="T71" fmla="*/ 1 h 646"/>
                <a:gd name="T72" fmla="*/ 4 w 478"/>
                <a:gd name="T73" fmla="*/ 1 h 646"/>
                <a:gd name="T74" fmla="*/ 2 w 478"/>
                <a:gd name="T75" fmla="*/ 1 h 646"/>
                <a:gd name="T76" fmla="*/ 2 w 478"/>
                <a:gd name="T77" fmla="*/ 1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a:solidFill>
                <a:srgbClr val="000000"/>
              </a:solidFill>
              <a:round/>
              <a:headEnd/>
              <a:tailEnd/>
            </a:ln>
          </p:spPr>
          <p:txBody>
            <a:bodyPr/>
            <a:lstStyle/>
            <a:p>
              <a:endParaRPr lang="en-US"/>
            </a:p>
          </p:txBody>
        </p:sp>
        <p:sp>
          <p:nvSpPr>
            <p:cNvPr id="93410" name="Freeform 225"/>
            <p:cNvSpPr>
              <a:spLocks/>
            </p:cNvSpPr>
            <p:nvPr/>
          </p:nvSpPr>
          <p:spPr bwMode="auto">
            <a:xfrm>
              <a:off x="4488" y="1930"/>
              <a:ext cx="261" cy="215"/>
            </a:xfrm>
            <a:custGeom>
              <a:avLst/>
              <a:gdLst>
                <a:gd name="T0" fmla="*/ 1 w 358"/>
                <a:gd name="T1" fmla="*/ 0 h 308"/>
                <a:gd name="T2" fmla="*/ 0 w 358"/>
                <a:gd name="T3" fmla="*/ 1 h 308"/>
                <a:gd name="T4" fmla="*/ 1 w 358"/>
                <a:gd name="T5" fmla="*/ 1 h 308"/>
                <a:gd name="T6" fmla="*/ 1 w 358"/>
                <a:gd name="T7" fmla="*/ 1 h 308"/>
                <a:gd name="T8" fmla="*/ 1 w 358"/>
                <a:gd name="T9" fmla="*/ 1 h 308"/>
                <a:gd name="T10" fmla="*/ 1 w 358"/>
                <a:gd name="T11" fmla="*/ 1 h 308"/>
                <a:gd name="T12" fmla="*/ 1 w 358"/>
                <a:gd name="T13" fmla="*/ 1 h 308"/>
                <a:gd name="T14" fmla="*/ 1 w 358"/>
                <a:gd name="T15" fmla="*/ 1 h 308"/>
                <a:gd name="T16" fmla="*/ 1 w 358"/>
                <a:gd name="T17" fmla="*/ 1 h 308"/>
                <a:gd name="T18" fmla="*/ 1 w 358"/>
                <a:gd name="T19" fmla="*/ 1 h 308"/>
                <a:gd name="T20" fmla="*/ 2 w 358"/>
                <a:gd name="T21" fmla="*/ 1 h 308"/>
                <a:gd name="T22" fmla="*/ 3 w 358"/>
                <a:gd name="T23" fmla="*/ 1 h 308"/>
                <a:gd name="T24" fmla="*/ 3 w 358"/>
                <a:gd name="T25" fmla="*/ 1 h 308"/>
                <a:gd name="T26" fmla="*/ 3 w 358"/>
                <a:gd name="T27" fmla="*/ 1 h 308"/>
                <a:gd name="T28" fmla="*/ 3 w 358"/>
                <a:gd name="T29" fmla="*/ 2 h 308"/>
                <a:gd name="T30" fmla="*/ 4 w 358"/>
                <a:gd name="T31" fmla="*/ 2 h 308"/>
                <a:gd name="T32" fmla="*/ 4 w 358"/>
                <a:gd name="T33" fmla="*/ 1 h 308"/>
                <a:gd name="T34" fmla="*/ 4 w 358"/>
                <a:gd name="T35" fmla="*/ 1 h 308"/>
                <a:gd name="T36" fmla="*/ 4 w 358"/>
                <a:gd name="T37" fmla="*/ 1 h 308"/>
                <a:gd name="T38" fmla="*/ 4 w 358"/>
                <a:gd name="T39" fmla="*/ 1 h 308"/>
                <a:gd name="T40" fmla="*/ 4 w 358"/>
                <a:gd name="T41" fmla="*/ 1 h 308"/>
                <a:gd name="T42" fmla="*/ 4 w 358"/>
                <a:gd name="T43" fmla="*/ 1 h 308"/>
                <a:gd name="T44" fmla="*/ 4 w 358"/>
                <a:gd name="T45" fmla="*/ 1 h 308"/>
                <a:gd name="T46" fmla="*/ 4 w 358"/>
                <a:gd name="T47" fmla="*/ 1 h 308"/>
                <a:gd name="T48" fmla="*/ 4 w 358"/>
                <a:gd name="T49" fmla="*/ 1 h 308"/>
                <a:gd name="T50" fmla="*/ 4 w 358"/>
                <a:gd name="T51" fmla="*/ 1 h 308"/>
                <a:gd name="T52" fmla="*/ 4 w 358"/>
                <a:gd name="T53" fmla="*/ 1 h 308"/>
                <a:gd name="T54" fmla="*/ 4 w 358"/>
                <a:gd name="T55" fmla="*/ 1 h 308"/>
                <a:gd name="T56" fmla="*/ 3 w 358"/>
                <a:gd name="T57" fmla="*/ 1 h 308"/>
                <a:gd name="T58" fmla="*/ 2 w 358"/>
                <a:gd name="T59" fmla="*/ 1 h 308"/>
                <a:gd name="T60" fmla="*/ 2 w 358"/>
                <a:gd name="T61" fmla="*/ 1 h 308"/>
                <a:gd name="T62" fmla="*/ 2 w 358"/>
                <a:gd name="T63" fmla="*/ 1 h 308"/>
                <a:gd name="T64" fmla="*/ 2 w 358"/>
                <a:gd name="T65" fmla="*/ 1 h 308"/>
                <a:gd name="T66" fmla="*/ 1 w 358"/>
                <a:gd name="T67" fmla="*/ 1 h 308"/>
                <a:gd name="T68" fmla="*/ 1 w 358"/>
                <a:gd name="T69" fmla="*/ 1 h 308"/>
                <a:gd name="T70" fmla="*/ 1 w 358"/>
                <a:gd name="T71" fmla="*/ 0 h 308"/>
                <a:gd name="T72" fmla="*/ 1 w 358"/>
                <a:gd name="T73" fmla="*/ 1 h 308"/>
                <a:gd name="T74" fmla="*/ 1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a:solidFill>
                <a:srgbClr val="000000"/>
              </a:solidFill>
              <a:round/>
              <a:headEnd/>
              <a:tailEnd/>
            </a:ln>
          </p:spPr>
          <p:txBody>
            <a:bodyPr/>
            <a:lstStyle/>
            <a:p>
              <a:endParaRPr lang="en-US"/>
            </a:p>
          </p:txBody>
        </p:sp>
        <p:sp>
          <p:nvSpPr>
            <p:cNvPr id="93411" name="Line 226"/>
            <p:cNvSpPr>
              <a:spLocks noChangeShapeType="1"/>
            </p:cNvSpPr>
            <p:nvPr/>
          </p:nvSpPr>
          <p:spPr bwMode="auto">
            <a:xfrm>
              <a:off x="4608" y="2240"/>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2" name="Line 227"/>
            <p:cNvSpPr>
              <a:spLocks noChangeShapeType="1"/>
            </p:cNvSpPr>
            <p:nvPr/>
          </p:nvSpPr>
          <p:spPr bwMode="auto">
            <a:xfrm flipV="1">
              <a:off x="4619" y="2229"/>
              <a:ext cx="2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3" name="Line 228"/>
            <p:cNvSpPr>
              <a:spLocks noChangeShapeType="1"/>
            </p:cNvSpPr>
            <p:nvPr/>
          </p:nvSpPr>
          <p:spPr bwMode="auto">
            <a:xfrm flipV="1">
              <a:off x="4640" y="2208"/>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4" name="Line 229"/>
            <p:cNvSpPr>
              <a:spLocks noChangeShapeType="1"/>
            </p:cNvSpPr>
            <p:nvPr/>
          </p:nvSpPr>
          <p:spPr bwMode="auto">
            <a:xfrm flipV="1">
              <a:off x="4651" y="2197"/>
              <a:ext cx="12"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5" name="Line 230"/>
            <p:cNvSpPr>
              <a:spLocks noChangeShapeType="1"/>
            </p:cNvSpPr>
            <p:nvPr/>
          </p:nvSpPr>
          <p:spPr bwMode="auto">
            <a:xfrm flipH="1" flipV="1">
              <a:off x="4651" y="2185"/>
              <a:ext cx="12"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6" name="Line 231"/>
            <p:cNvSpPr>
              <a:spLocks noChangeShapeType="1"/>
            </p:cNvSpPr>
            <p:nvPr/>
          </p:nvSpPr>
          <p:spPr bwMode="auto">
            <a:xfrm flipH="1">
              <a:off x="4640" y="218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7" name="Line 232"/>
            <p:cNvSpPr>
              <a:spLocks noChangeShapeType="1"/>
            </p:cNvSpPr>
            <p:nvPr/>
          </p:nvSpPr>
          <p:spPr bwMode="auto">
            <a:xfrm flipH="1">
              <a:off x="4619" y="217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8" name="Line 233"/>
            <p:cNvSpPr>
              <a:spLocks noChangeShapeType="1"/>
            </p:cNvSpPr>
            <p:nvPr/>
          </p:nvSpPr>
          <p:spPr bwMode="auto">
            <a:xfrm>
              <a:off x="4630" y="2240"/>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19" name="Line 234"/>
            <p:cNvSpPr>
              <a:spLocks noChangeShapeType="1"/>
            </p:cNvSpPr>
            <p:nvPr/>
          </p:nvSpPr>
          <p:spPr bwMode="auto">
            <a:xfrm>
              <a:off x="4630" y="2251"/>
              <a:ext cx="1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20" name="Freeform 235"/>
            <p:cNvSpPr>
              <a:spLocks/>
            </p:cNvSpPr>
            <p:nvPr/>
          </p:nvSpPr>
          <p:spPr bwMode="auto">
            <a:xfrm>
              <a:off x="4630" y="2143"/>
              <a:ext cx="77" cy="119"/>
            </a:xfrm>
            <a:custGeom>
              <a:avLst/>
              <a:gdLst>
                <a:gd name="T0" fmla="*/ 1 w 106"/>
                <a:gd name="T1" fmla="*/ 0 h 170"/>
                <a:gd name="T2" fmla="*/ 1 w 106"/>
                <a:gd name="T3" fmla="*/ 1 h 170"/>
                <a:gd name="T4" fmla="*/ 1 w 106"/>
                <a:gd name="T5" fmla="*/ 1 h 170"/>
                <a:gd name="T6" fmla="*/ 1 w 106"/>
                <a:gd name="T7" fmla="*/ 1 h 170"/>
                <a:gd name="T8" fmla="*/ 0 w 106"/>
                <a:gd name="T9" fmla="*/ 1 h 170"/>
                <a:gd name="T10" fmla="*/ 1 w 106"/>
                <a:gd name="T11" fmla="*/ 1 h 170"/>
                <a:gd name="T12" fmla="*/ 1 w 106"/>
                <a:gd name="T13" fmla="*/ 1 h 170"/>
                <a:gd name="T14" fmla="*/ 1 w 106"/>
                <a:gd name="T15" fmla="*/ 1 h 170"/>
                <a:gd name="T16" fmla="*/ 1 w 106"/>
                <a:gd name="T17" fmla="*/ 1 h 170"/>
                <a:gd name="T18" fmla="*/ 1 w 106"/>
                <a:gd name="T19" fmla="*/ 1 h 170"/>
                <a:gd name="T20" fmla="*/ 1 w 106"/>
                <a:gd name="T21" fmla="*/ 1 h 170"/>
                <a:gd name="T22" fmla="*/ 1 w 106"/>
                <a:gd name="T23" fmla="*/ 1 h 170"/>
                <a:gd name="T24" fmla="*/ 1 w 106"/>
                <a:gd name="T25" fmla="*/ 1 h 170"/>
                <a:gd name="T26" fmla="*/ 1 w 106"/>
                <a:gd name="T27" fmla="*/ 1 h 170"/>
                <a:gd name="T28" fmla="*/ 1 w 106"/>
                <a:gd name="T29" fmla="*/ 1 h 170"/>
                <a:gd name="T30" fmla="*/ 1 w 106"/>
                <a:gd name="T31" fmla="*/ 1 h 170"/>
                <a:gd name="T32" fmla="*/ 1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a:solidFill>
                <a:srgbClr val="000000"/>
              </a:solidFill>
              <a:round/>
              <a:headEnd/>
              <a:tailEnd/>
            </a:ln>
          </p:spPr>
          <p:txBody>
            <a:bodyPr/>
            <a:lstStyle/>
            <a:p>
              <a:endParaRPr lang="en-US"/>
            </a:p>
          </p:txBody>
        </p:sp>
        <p:sp>
          <p:nvSpPr>
            <p:cNvPr id="93421" name="Freeform 236"/>
            <p:cNvSpPr>
              <a:spLocks/>
            </p:cNvSpPr>
            <p:nvPr/>
          </p:nvSpPr>
          <p:spPr bwMode="auto">
            <a:xfrm>
              <a:off x="4619" y="2132"/>
              <a:ext cx="55" cy="45"/>
            </a:xfrm>
            <a:custGeom>
              <a:avLst/>
              <a:gdLst>
                <a:gd name="T0" fmla="*/ 0 w 75"/>
                <a:gd name="T1" fmla="*/ 1 h 63"/>
                <a:gd name="T2" fmla="*/ 0 w 75"/>
                <a:gd name="T3" fmla="*/ 1 h 63"/>
                <a:gd name="T4" fmla="*/ 1 w 75"/>
                <a:gd name="T5" fmla="*/ 1 h 63"/>
                <a:gd name="T6" fmla="*/ 1 w 75"/>
                <a:gd name="T7" fmla="*/ 1 h 63"/>
                <a:gd name="T8" fmla="*/ 1 w 75"/>
                <a:gd name="T9" fmla="*/ 0 h 63"/>
                <a:gd name="T10" fmla="*/ 1 w 75"/>
                <a:gd name="T11" fmla="*/ 0 h 63"/>
                <a:gd name="T12" fmla="*/ 1 w 75"/>
                <a:gd name="T13" fmla="*/ 1 h 63"/>
                <a:gd name="T14" fmla="*/ 1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a:solidFill>
                <a:srgbClr val="000000"/>
              </a:solidFill>
              <a:round/>
              <a:headEnd/>
              <a:tailEnd/>
            </a:ln>
          </p:spPr>
          <p:txBody>
            <a:bodyPr/>
            <a:lstStyle/>
            <a:p>
              <a:endParaRPr lang="en-US"/>
            </a:p>
          </p:txBody>
        </p:sp>
        <p:sp>
          <p:nvSpPr>
            <p:cNvPr id="93422" name="Freeform 237"/>
            <p:cNvSpPr>
              <a:spLocks/>
            </p:cNvSpPr>
            <p:nvPr/>
          </p:nvSpPr>
          <p:spPr bwMode="auto">
            <a:xfrm>
              <a:off x="4663" y="2121"/>
              <a:ext cx="11" cy="13"/>
            </a:xfrm>
            <a:custGeom>
              <a:avLst/>
              <a:gdLst>
                <a:gd name="T0" fmla="*/ 0 w 17"/>
                <a:gd name="T1" fmla="*/ 2 h 17"/>
                <a:gd name="T2" fmla="*/ 1 w 17"/>
                <a:gd name="T3" fmla="*/ 2 h 17"/>
                <a:gd name="T4" fmla="*/ 1 w 17"/>
                <a:gd name="T5" fmla="*/ 0 h 17"/>
                <a:gd name="T6" fmla="*/ 0 w 17"/>
                <a:gd name="T7" fmla="*/ 2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12700" cap="rnd">
              <a:solidFill>
                <a:srgbClr val="000000"/>
              </a:solidFill>
              <a:round/>
              <a:headEnd/>
              <a:tailEnd/>
            </a:ln>
          </p:spPr>
          <p:txBody>
            <a:bodyPr/>
            <a:lstStyle/>
            <a:p>
              <a:endParaRPr lang="en-US"/>
            </a:p>
          </p:txBody>
        </p:sp>
        <p:sp>
          <p:nvSpPr>
            <p:cNvPr id="93423" name="Freeform 238"/>
            <p:cNvSpPr>
              <a:spLocks/>
            </p:cNvSpPr>
            <p:nvPr/>
          </p:nvSpPr>
          <p:spPr bwMode="auto">
            <a:xfrm>
              <a:off x="4596" y="2132"/>
              <a:ext cx="14" cy="33"/>
            </a:xfrm>
            <a:custGeom>
              <a:avLst/>
              <a:gdLst>
                <a:gd name="T0" fmla="*/ 0 w 17"/>
                <a:gd name="T1" fmla="*/ 1 h 47"/>
                <a:gd name="T2" fmla="*/ 2 w 17"/>
                <a:gd name="T3" fmla="*/ 1 h 47"/>
                <a:gd name="T4" fmla="*/ 2 w 17"/>
                <a:gd name="T5" fmla="*/ 1 h 47"/>
                <a:gd name="T6" fmla="*/ 2 w 17"/>
                <a:gd name="T7" fmla="*/ 0 h 47"/>
                <a:gd name="T8" fmla="*/ 0 w 17"/>
                <a:gd name="T9" fmla="*/ 1 h 47"/>
                <a:gd name="T10" fmla="*/ 0 w 17"/>
                <a:gd name="T11" fmla="*/ 1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424" name="Line 239"/>
            <p:cNvSpPr>
              <a:spLocks noChangeShapeType="1"/>
            </p:cNvSpPr>
            <p:nvPr/>
          </p:nvSpPr>
          <p:spPr bwMode="auto">
            <a:xfrm>
              <a:off x="4619" y="217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25" name="Line 240"/>
            <p:cNvSpPr>
              <a:spLocks noChangeShapeType="1"/>
            </p:cNvSpPr>
            <p:nvPr/>
          </p:nvSpPr>
          <p:spPr bwMode="auto">
            <a:xfrm flipH="1" flipV="1">
              <a:off x="4608" y="2165"/>
              <a:ext cx="11"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26" name="Line 241"/>
            <p:cNvSpPr>
              <a:spLocks noChangeShapeType="1"/>
            </p:cNvSpPr>
            <p:nvPr/>
          </p:nvSpPr>
          <p:spPr bwMode="auto">
            <a:xfrm>
              <a:off x="4663" y="2165"/>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27" name="Line 242"/>
            <p:cNvSpPr>
              <a:spLocks noChangeShapeType="1"/>
            </p:cNvSpPr>
            <p:nvPr/>
          </p:nvSpPr>
          <p:spPr bwMode="auto">
            <a:xfrm>
              <a:off x="4674" y="2143"/>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28" name="Line 243"/>
            <p:cNvSpPr>
              <a:spLocks noChangeShapeType="1"/>
            </p:cNvSpPr>
            <p:nvPr/>
          </p:nvSpPr>
          <p:spPr bwMode="auto">
            <a:xfrm>
              <a:off x="4663" y="2154"/>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29" name="Freeform 244"/>
            <p:cNvSpPr>
              <a:spLocks/>
            </p:cNvSpPr>
            <p:nvPr/>
          </p:nvSpPr>
          <p:spPr bwMode="auto">
            <a:xfrm>
              <a:off x="5077" y="2069"/>
              <a:ext cx="34" cy="22"/>
            </a:xfrm>
            <a:custGeom>
              <a:avLst/>
              <a:gdLst>
                <a:gd name="T0" fmla="*/ 1 w 46"/>
                <a:gd name="T1" fmla="*/ 1 h 32"/>
                <a:gd name="T2" fmla="*/ 0 w 46"/>
                <a:gd name="T3" fmla="*/ 1 h 32"/>
                <a:gd name="T4" fmla="*/ 0 w 46"/>
                <a:gd name="T5" fmla="*/ 1 h 32"/>
                <a:gd name="T6" fmla="*/ 1 w 46"/>
                <a:gd name="T7" fmla="*/ 1 h 32"/>
                <a:gd name="T8" fmla="*/ 1 w 46"/>
                <a:gd name="T9" fmla="*/ 1 h 32"/>
                <a:gd name="T10" fmla="*/ 1 w 46"/>
                <a:gd name="T11" fmla="*/ 0 h 32"/>
                <a:gd name="T12" fmla="*/ 1 w 46"/>
                <a:gd name="T13" fmla="*/ 1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12700" cap="rnd">
              <a:solidFill>
                <a:srgbClr val="000000"/>
              </a:solidFill>
              <a:round/>
              <a:headEnd/>
              <a:tailEnd/>
            </a:ln>
          </p:spPr>
          <p:txBody>
            <a:bodyPr/>
            <a:lstStyle/>
            <a:p>
              <a:endParaRPr lang="en-US"/>
            </a:p>
          </p:txBody>
        </p:sp>
        <p:sp>
          <p:nvSpPr>
            <p:cNvPr id="93430" name="Freeform 245"/>
            <p:cNvSpPr>
              <a:spLocks/>
            </p:cNvSpPr>
            <p:nvPr/>
          </p:nvSpPr>
          <p:spPr bwMode="auto">
            <a:xfrm>
              <a:off x="4707" y="1919"/>
              <a:ext cx="164" cy="161"/>
            </a:xfrm>
            <a:custGeom>
              <a:avLst/>
              <a:gdLst>
                <a:gd name="T0" fmla="*/ 0 w 225"/>
                <a:gd name="T1" fmla="*/ 1 h 232"/>
                <a:gd name="T2" fmla="*/ 0 w 225"/>
                <a:gd name="T3" fmla="*/ 1 h 232"/>
                <a:gd name="T4" fmla="*/ 0 w 225"/>
                <a:gd name="T5" fmla="*/ 1 h 232"/>
                <a:gd name="T6" fmla="*/ 1 w 225"/>
                <a:gd name="T7" fmla="*/ 1 h 232"/>
                <a:gd name="T8" fmla="*/ 1 w 225"/>
                <a:gd name="T9" fmla="*/ 1 h 232"/>
                <a:gd name="T10" fmla="*/ 1 w 225"/>
                <a:gd name="T11" fmla="*/ 1 h 232"/>
                <a:gd name="T12" fmla="*/ 1 w 225"/>
                <a:gd name="T13" fmla="*/ 1 h 232"/>
                <a:gd name="T14" fmla="*/ 1 w 225"/>
                <a:gd name="T15" fmla="*/ 1 h 232"/>
                <a:gd name="T16" fmla="*/ 1 w 225"/>
                <a:gd name="T17" fmla="*/ 1 h 232"/>
                <a:gd name="T18" fmla="*/ 1 w 225"/>
                <a:gd name="T19" fmla="*/ 1 h 232"/>
                <a:gd name="T20" fmla="*/ 1 w 225"/>
                <a:gd name="T21" fmla="*/ 1 h 232"/>
                <a:gd name="T22" fmla="*/ 1 w 225"/>
                <a:gd name="T23" fmla="*/ 1 h 232"/>
                <a:gd name="T24" fmla="*/ 1 w 225"/>
                <a:gd name="T25" fmla="*/ 1 h 232"/>
                <a:gd name="T26" fmla="*/ 2 w 225"/>
                <a:gd name="T27" fmla="*/ 1 h 232"/>
                <a:gd name="T28" fmla="*/ 2 w 225"/>
                <a:gd name="T29" fmla="*/ 1 h 232"/>
                <a:gd name="T30" fmla="*/ 2 w 225"/>
                <a:gd name="T31" fmla="*/ 1 h 232"/>
                <a:gd name="T32" fmla="*/ 2 w 225"/>
                <a:gd name="T33" fmla="*/ 1 h 232"/>
                <a:gd name="T34" fmla="*/ 2 w 225"/>
                <a:gd name="T35" fmla="*/ 1 h 232"/>
                <a:gd name="T36" fmla="*/ 2 w 225"/>
                <a:gd name="T37" fmla="*/ 1 h 232"/>
                <a:gd name="T38" fmla="*/ 2 w 225"/>
                <a:gd name="T39" fmla="*/ 1 h 232"/>
                <a:gd name="T40" fmla="*/ 3 w 225"/>
                <a:gd name="T41" fmla="*/ 1 h 232"/>
                <a:gd name="T42" fmla="*/ 3 w 225"/>
                <a:gd name="T43" fmla="*/ 1 h 232"/>
                <a:gd name="T44" fmla="*/ 2 w 225"/>
                <a:gd name="T45" fmla="*/ 1 h 232"/>
                <a:gd name="T46" fmla="*/ 2 w 225"/>
                <a:gd name="T47" fmla="*/ 1 h 232"/>
                <a:gd name="T48" fmla="*/ 2 w 225"/>
                <a:gd name="T49" fmla="*/ 1 h 232"/>
                <a:gd name="T50" fmla="*/ 2 w 225"/>
                <a:gd name="T51" fmla="*/ 0 h 232"/>
                <a:gd name="T52" fmla="*/ 1 w 225"/>
                <a:gd name="T53" fmla="*/ 1 h 232"/>
                <a:gd name="T54" fmla="*/ 1 w 225"/>
                <a:gd name="T55" fmla="*/ 1 h 232"/>
                <a:gd name="T56" fmla="*/ 1 w 225"/>
                <a:gd name="T57" fmla="*/ 1 h 232"/>
                <a:gd name="T58" fmla="*/ 1 w 225"/>
                <a:gd name="T59" fmla="*/ 1 h 232"/>
                <a:gd name="T60" fmla="*/ 1 w 225"/>
                <a:gd name="T61" fmla="*/ 1 h 232"/>
                <a:gd name="T62" fmla="*/ 1 w 225"/>
                <a:gd name="T63" fmla="*/ 1 h 232"/>
                <a:gd name="T64" fmla="*/ 0 w 225"/>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a:solidFill>
                <a:srgbClr val="000000"/>
              </a:solidFill>
              <a:round/>
              <a:headEnd/>
              <a:tailEnd/>
            </a:ln>
          </p:spPr>
          <p:txBody>
            <a:bodyPr/>
            <a:lstStyle/>
            <a:p>
              <a:endParaRPr lang="en-US"/>
            </a:p>
          </p:txBody>
        </p:sp>
        <p:sp>
          <p:nvSpPr>
            <p:cNvPr id="93431" name="Freeform 246"/>
            <p:cNvSpPr>
              <a:spLocks/>
            </p:cNvSpPr>
            <p:nvPr/>
          </p:nvSpPr>
          <p:spPr bwMode="auto">
            <a:xfrm>
              <a:off x="4728" y="1930"/>
              <a:ext cx="175" cy="226"/>
            </a:xfrm>
            <a:custGeom>
              <a:avLst/>
              <a:gdLst>
                <a:gd name="T0" fmla="*/ 1 w 239"/>
                <a:gd name="T1" fmla="*/ 2 h 323"/>
                <a:gd name="T2" fmla="*/ 2 w 239"/>
                <a:gd name="T3" fmla="*/ 2 h 323"/>
                <a:gd name="T4" fmla="*/ 2 w 239"/>
                <a:gd name="T5" fmla="*/ 1 h 323"/>
                <a:gd name="T6" fmla="*/ 2 w 239"/>
                <a:gd name="T7" fmla="*/ 1 h 323"/>
                <a:gd name="T8" fmla="*/ 2 w 239"/>
                <a:gd name="T9" fmla="*/ 1 h 323"/>
                <a:gd name="T10" fmla="*/ 2 w 239"/>
                <a:gd name="T11" fmla="*/ 1 h 323"/>
                <a:gd name="T12" fmla="*/ 2 w 239"/>
                <a:gd name="T13" fmla="*/ 1 h 323"/>
                <a:gd name="T14" fmla="*/ 2 w 239"/>
                <a:gd name="T15" fmla="*/ 1 h 323"/>
                <a:gd name="T16" fmla="*/ 2 w 239"/>
                <a:gd name="T17" fmla="*/ 1 h 323"/>
                <a:gd name="T18" fmla="*/ 3 w 239"/>
                <a:gd name="T19" fmla="*/ 1 h 323"/>
                <a:gd name="T20" fmla="*/ 3 w 239"/>
                <a:gd name="T21" fmla="*/ 1 h 323"/>
                <a:gd name="T22" fmla="*/ 3 w 239"/>
                <a:gd name="T23" fmla="*/ 1 h 323"/>
                <a:gd name="T24" fmla="*/ 3 w 239"/>
                <a:gd name="T25" fmla="*/ 1 h 323"/>
                <a:gd name="T26" fmla="*/ 3 w 239"/>
                <a:gd name="T27" fmla="*/ 1 h 323"/>
                <a:gd name="T28" fmla="*/ 3 w 239"/>
                <a:gd name="T29" fmla="*/ 1 h 323"/>
                <a:gd name="T30" fmla="*/ 2 w 239"/>
                <a:gd name="T31" fmla="*/ 0 h 323"/>
                <a:gd name="T32" fmla="*/ 2 w 239"/>
                <a:gd name="T33" fmla="*/ 1 h 323"/>
                <a:gd name="T34" fmla="*/ 2 w 239"/>
                <a:gd name="T35" fmla="*/ 1 h 323"/>
                <a:gd name="T36" fmla="*/ 1 w 239"/>
                <a:gd name="T37" fmla="*/ 1 h 323"/>
                <a:gd name="T38" fmla="*/ 2 w 239"/>
                <a:gd name="T39" fmla="*/ 1 h 323"/>
                <a:gd name="T40" fmla="*/ 1 w 239"/>
                <a:gd name="T41" fmla="*/ 1 h 323"/>
                <a:gd name="T42" fmla="*/ 1 w 239"/>
                <a:gd name="T43" fmla="*/ 1 h 323"/>
                <a:gd name="T44" fmla="*/ 1 w 239"/>
                <a:gd name="T45" fmla="*/ 1 h 323"/>
                <a:gd name="T46" fmla="*/ 1 w 239"/>
                <a:gd name="T47" fmla="*/ 1 h 323"/>
                <a:gd name="T48" fmla="*/ 1 w 239"/>
                <a:gd name="T49" fmla="*/ 1 h 323"/>
                <a:gd name="T50" fmla="*/ 1 w 239"/>
                <a:gd name="T51" fmla="*/ 1 h 323"/>
                <a:gd name="T52" fmla="*/ 1 w 239"/>
                <a:gd name="T53" fmla="*/ 1 h 323"/>
                <a:gd name="T54" fmla="*/ 1 w 239"/>
                <a:gd name="T55" fmla="*/ 1 h 323"/>
                <a:gd name="T56" fmla="*/ 1 w 239"/>
                <a:gd name="T57" fmla="*/ 1 h 323"/>
                <a:gd name="T58" fmla="*/ 0 w 239"/>
                <a:gd name="T59" fmla="*/ 1 h 323"/>
                <a:gd name="T60" fmla="*/ 1 w 239"/>
                <a:gd name="T61" fmla="*/ 1 h 323"/>
                <a:gd name="T62" fmla="*/ 1 w 239"/>
                <a:gd name="T63" fmla="*/ 1 h 323"/>
                <a:gd name="T64" fmla="*/ 1 w 239"/>
                <a:gd name="T65" fmla="*/ 1 h 323"/>
                <a:gd name="T66" fmla="*/ 0 w 239"/>
                <a:gd name="T67" fmla="*/ 2 h 323"/>
                <a:gd name="T68" fmla="*/ 1 w 239"/>
                <a:gd name="T69" fmla="*/ 2 h 323"/>
                <a:gd name="T70" fmla="*/ 1 w 239"/>
                <a:gd name="T71" fmla="*/ 2 h 323"/>
                <a:gd name="T72" fmla="*/ 1 w 239"/>
                <a:gd name="T73" fmla="*/ 2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a:solidFill>
                <a:srgbClr val="000000"/>
              </a:solidFill>
              <a:round/>
              <a:headEnd/>
              <a:tailEnd/>
            </a:ln>
          </p:spPr>
          <p:txBody>
            <a:bodyPr/>
            <a:lstStyle/>
            <a:p>
              <a:endParaRPr lang="en-US"/>
            </a:p>
          </p:txBody>
        </p:sp>
        <p:sp>
          <p:nvSpPr>
            <p:cNvPr id="93432" name="Line 247"/>
            <p:cNvSpPr>
              <a:spLocks noChangeShapeType="1"/>
            </p:cNvSpPr>
            <p:nvPr/>
          </p:nvSpPr>
          <p:spPr bwMode="auto">
            <a:xfrm>
              <a:off x="4870" y="200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33" name="Freeform 248"/>
            <p:cNvSpPr>
              <a:spLocks/>
            </p:cNvSpPr>
            <p:nvPr/>
          </p:nvSpPr>
          <p:spPr bwMode="auto">
            <a:xfrm>
              <a:off x="5068" y="2100"/>
              <a:ext cx="75" cy="77"/>
            </a:xfrm>
            <a:custGeom>
              <a:avLst/>
              <a:gdLst>
                <a:gd name="T0" fmla="*/ 0 w 106"/>
                <a:gd name="T1" fmla="*/ 0 h 109"/>
                <a:gd name="T2" fmla="*/ 1 w 106"/>
                <a:gd name="T3" fmla="*/ 1 h 109"/>
                <a:gd name="T4" fmla="*/ 1 w 106"/>
                <a:gd name="T5" fmla="*/ 1 h 109"/>
                <a:gd name="T6" fmla="*/ 1 w 106"/>
                <a:gd name="T7" fmla="*/ 1 h 109"/>
                <a:gd name="T8" fmla="*/ 1 w 106"/>
                <a:gd name="T9" fmla="*/ 1 h 109"/>
                <a:gd name="T10" fmla="*/ 1 w 106"/>
                <a:gd name="T11" fmla="*/ 1 h 109"/>
                <a:gd name="T12" fmla="*/ 1 w 106"/>
                <a:gd name="T13" fmla="*/ 1 h 109"/>
                <a:gd name="T14" fmla="*/ 1 w 106"/>
                <a:gd name="T15" fmla="*/ 1 h 109"/>
                <a:gd name="T16" fmla="*/ 1 w 106"/>
                <a:gd name="T17" fmla="*/ 1 h 109"/>
                <a:gd name="T18" fmla="*/ 1 w 106"/>
                <a:gd name="T19" fmla="*/ 1 h 109"/>
                <a:gd name="T20" fmla="*/ 1 w 106"/>
                <a:gd name="T21" fmla="*/ 1 h 109"/>
                <a:gd name="T22" fmla="*/ 1 w 106"/>
                <a:gd name="T23" fmla="*/ 1 h 109"/>
                <a:gd name="T24" fmla="*/ 1 w 106"/>
                <a:gd name="T25" fmla="*/ 1 h 109"/>
                <a:gd name="T26" fmla="*/ 1 w 106"/>
                <a:gd name="T27" fmla="*/ 1 h 109"/>
                <a:gd name="T28" fmla="*/ 1 w 106"/>
                <a:gd name="T29" fmla="*/ 1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a:solidFill>
                <a:srgbClr val="000000"/>
              </a:solidFill>
              <a:round/>
              <a:headEnd/>
              <a:tailEnd/>
            </a:ln>
          </p:spPr>
          <p:txBody>
            <a:bodyPr/>
            <a:lstStyle/>
            <a:p>
              <a:endParaRPr lang="en-US"/>
            </a:p>
          </p:txBody>
        </p:sp>
        <p:sp>
          <p:nvSpPr>
            <p:cNvPr id="93434" name="Freeform 249"/>
            <p:cNvSpPr>
              <a:spLocks/>
            </p:cNvSpPr>
            <p:nvPr/>
          </p:nvSpPr>
          <p:spPr bwMode="auto">
            <a:xfrm>
              <a:off x="4968" y="2048"/>
              <a:ext cx="100" cy="54"/>
            </a:xfrm>
            <a:custGeom>
              <a:avLst/>
              <a:gdLst>
                <a:gd name="T0" fmla="*/ 1 w 135"/>
                <a:gd name="T1" fmla="*/ 0 h 77"/>
                <a:gd name="T2" fmla="*/ 0 w 135"/>
                <a:gd name="T3" fmla="*/ 0 h 77"/>
                <a:gd name="T4" fmla="*/ 0 w 135"/>
                <a:gd name="T5" fmla="*/ 1 h 77"/>
                <a:gd name="T6" fmla="*/ 1 w 135"/>
                <a:gd name="T7" fmla="*/ 1 h 77"/>
                <a:gd name="T8" fmla="*/ 1 w 135"/>
                <a:gd name="T9" fmla="*/ 1 h 77"/>
                <a:gd name="T10" fmla="*/ 2 w 135"/>
                <a:gd name="T11" fmla="*/ 1 h 77"/>
                <a:gd name="T12" fmla="*/ 2 w 135"/>
                <a:gd name="T13" fmla="*/ 1 h 77"/>
                <a:gd name="T14" fmla="*/ 1 w 135"/>
                <a:gd name="T15" fmla="*/ 1 h 77"/>
                <a:gd name="T16" fmla="*/ 1 w 135"/>
                <a:gd name="T17" fmla="*/ 1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a:solidFill>
                <a:srgbClr val="000000"/>
              </a:solidFill>
              <a:round/>
              <a:headEnd/>
              <a:tailEnd/>
            </a:ln>
          </p:spPr>
          <p:txBody>
            <a:bodyPr/>
            <a:lstStyle/>
            <a:p>
              <a:endParaRPr lang="en-US"/>
            </a:p>
          </p:txBody>
        </p:sp>
        <p:sp>
          <p:nvSpPr>
            <p:cNvPr id="93435" name="Line 250"/>
            <p:cNvSpPr>
              <a:spLocks noChangeShapeType="1"/>
            </p:cNvSpPr>
            <p:nvPr/>
          </p:nvSpPr>
          <p:spPr bwMode="auto">
            <a:xfrm>
              <a:off x="4870" y="1983"/>
              <a:ext cx="0" cy="12"/>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36" name="Freeform 251"/>
            <p:cNvSpPr>
              <a:spLocks/>
            </p:cNvSpPr>
            <p:nvPr/>
          </p:nvSpPr>
          <p:spPr bwMode="auto">
            <a:xfrm>
              <a:off x="4185" y="1109"/>
              <a:ext cx="1704" cy="854"/>
            </a:xfrm>
            <a:custGeom>
              <a:avLst/>
              <a:gdLst>
                <a:gd name="T0" fmla="*/ 11 w 2327"/>
                <a:gd name="T1" fmla="*/ 6 h 1231"/>
                <a:gd name="T2" fmla="*/ 8 w 2327"/>
                <a:gd name="T3" fmla="*/ 6 h 1231"/>
                <a:gd name="T4" fmla="*/ 8 w 2327"/>
                <a:gd name="T5" fmla="*/ 6 h 1231"/>
                <a:gd name="T6" fmla="*/ 14 w 2327"/>
                <a:gd name="T7" fmla="*/ 6 h 1231"/>
                <a:gd name="T8" fmla="*/ 13 w 2327"/>
                <a:gd name="T9" fmla="*/ 6 h 1231"/>
                <a:gd name="T10" fmla="*/ 11 w 2327"/>
                <a:gd name="T11" fmla="*/ 7 h 1231"/>
                <a:gd name="T12" fmla="*/ 11 w 2327"/>
                <a:gd name="T13" fmla="*/ 7 h 1231"/>
                <a:gd name="T14" fmla="*/ 10 w 2327"/>
                <a:gd name="T15" fmla="*/ 7 h 1231"/>
                <a:gd name="T16" fmla="*/ 8 w 2327"/>
                <a:gd name="T17" fmla="*/ 7 h 1231"/>
                <a:gd name="T18" fmla="*/ 7 w 2327"/>
                <a:gd name="T19" fmla="*/ 7 h 1231"/>
                <a:gd name="T20" fmla="*/ 7 w 2327"/>
                <a:gd name="T21" fmla="*/ 6 h 1231"/>
                <a:gd name="T22" fmla="*/ 6 w 2327"/>
                <a:gd name="T23" fmla="*/ 6 h 1231"/>
                <a:gd name="T24" fmla="*/ 6 w 2327"/>
                <a:gd name="T25" fmla="*/ 7 h 1231"/>
                <a:gd name="T26" fmla="*/ 5 w 2327"/>
                <a:gd name="T27" fmla="*/ 7 h 1231"/>
                <a:gd name="T28" fmla="*/ 4 w 2327"/>
                <a:gd name="T29" fmla="*/ 6 h 1231"/>
                <a:gd name="T30" fmla="*/ 3 w 2327"/>
                <a:gd name="T31" fmla="*/ 6 h 1231"/>
                <a:gd name="T32" fmla="*/ 1 w 2327"/>
                <a:gd name="T33" fmla="*/ 6 h 1231"/>
                <a:gd name="T34" fmla="*/ 1 w 2327"/>
                <a:gd name="T35" fmla="*/ 6 h 1231"/>
                <a:gd name="T36" fmla="*/ 1 w 2327"/>
                <a:gd name="T37" fmla="*/ 4 h 1231"/>
                <a:gd name="T38" fmla="*/ 1 w 2327"/>
                <a:gd name="T39" fmla="*/ 4 h 1231"/>
                <a:gd name="T40" fmla="*/ 1 w 2327"/>
                <a:gd name="T41" fmla="*/ 3 h 1231"/>
                <a:gd name="T42" fmla="*/ 1 w 2327"/>
                <a:gd name="T43" fmla="*/ 3 h 1231"/>
                <a:gd name="T44" fmla="*/ 2 w 2327"/>
                <a:gd name="T45" fmla="*/ 3 h 1231"/>
                <a:gd name="T46" fmla="*/ 3 w 2327"/>
                <a:gd name="T47" fmla="*/ 3 h 1231"/>
                <a:gd name="T48" fmla="*/ 4 w 2327"/>
                <a:gd name="T49" fmla="*/ 3 h 1231"/>
                <a:gd name="T50" fmla="*/ 4 w 2327"/>
                <a:gd name="T51" fmla="*/ 3 h 1231"/>
                <a:gd name="T52" fmla="*/ 5 w 2327"/>
                <a:gd name="T53" fmla="*/ 3 h 1231"/>
                <a:gd name="T54" fmla="*/ 7 w 2327"/>
                <a:gd name="T55" fmla="*/ 2 h 1231"/>
                <a:gd name="T56" fmla="*/ 8 w 2327"/>
                <a:gd name="T57" fmla="*/ 1 h 1231"/>
                <a:gd name="T58" fmla="*/ 8 w 2327"/>
                <a:gd name="T59" fmla="*/ 3 h 1231"/>
                <a:gd name="T60" fmla="*/ 10 w 2327"/>
                <a:gd name="T61" fmla="*/ 2 h 1231"/>
                <a:gd name="T62" fmla="*/ 8 w 2327"/>
                <a:gd name="T63" fmla="*/ 1 h 1231"/>
                <a:gd name="T64" fmla="*/ 9 w 2327"/>
                <a:gd name="T65" fmla="*/ 1 h 1231"/>
                <a:gd name="T66" fmla="*/ 11 w 2327"/>
                <a:gd name="T67" fmla="*/ 1 h 1231"/>
                <a:gd name="T68" fmla="*/ 13 w 2327"/>
                <a:gd name="T69" fmla="*/ 0 h 1231"/>
                <a:gd name="T70" fmla="*/ 14 w 2327"/>
                <a:gd name="T71" fmla="*/ 1 h 1231"/>
                <a:gd name="T72" fmla="*/ 15 w 2327"/>
                <a:gd name="T73" fmla="*/ 1 h 1231"/>
                <a:gd name="T74" fmla="*/ 21 w 2327"/>
                <a:gd name="T75" fmla="*/ 1 h 1231"/>
                <a:gd name="T76" fmla="*/ 26 w 2327"/>
                <a:gd name="T77" fmla="*/ 1 h 1231"/>
                <a:gd name="T78" fmla="*/ 28 w 2327"/>
                <a:gd name="T79" fmla="*/ 1 h 1231"/>
                <a:gd name="T80" fmla="*/ 29 w 2327"/>
                <a:gd name="T81" fmla="*/ 1 h 1231"/>
                <a:gd name="T82" fmla="*/ 29 w 2327"/>
                <a:gd name="T83" fmla="*/ 1 h 1231"/>
                <a:gd name="T84" fmla="*/ 27 w 2327"/>
                <a:gd name="T85" fmla="*/ 1 h 1231"/>
                <a:gd name="T86" fmla="*/ 27 w 2327"/>
                <a:gd name="T87" fmla="*/ 2 h 1231"/>
                <a:gd name="T88" fmla="*/ 27 w 2327"/>
                <a:gd name="T89" fmla="*/ 3 h 1231"/>
                <a:gd name="T90" fmla="*/ 26 w 2327"/>
                <a:gd name="T91" fmla="*/ 1 h 1231"/>
                <a:gd name="T92" fmla="*/ 26 w 2327"/>
                <a:gd name="T93" fmla="*/ 1 h 1231"/>
                <a:gd name="T94" fmla="*/ 24 w 2327"/>
                <a:gd name="T95" fmla="*/ 2 h 1231"/>
                <a:gd name="T96" fmla="*/ 23 w 2327"/>
                <a:gd name="T97" fmla="*/ 3 h 1231"/>
                <a:gd name="T98" fmla="*/ 24 w 2327"/>
                <a:gd name="T99" fmla="*/ 4 h 1231"/>
                <a:gd name="T100" fmla="*/ 23 w 2327"/>
                <a:gd name="T101" fmla="*/ 5 h 1231"/>
                <a:gd name="T102" fmla="*/ 22 w 2327"/>
                <a:gd name="T103" fmla="*/ 4 h 1231"/>
                <a:gd name="T104" fmla="*/ 20 w 2327"/>
                <a:gd name="T105" fmla="*/ 4 h 1231"/>
                <a:gd name="T106" fmla="*/ 20 w 2327"/>
                <a:gd name="T107" fmla="*/ 5 h 1231"/>
                <a:gd name="T108" fmla="*/ 18 w 2327"/>
                <a:gd name="T109" fmla="*/ 5 h 1231"/>
                <a:gd name="T110" fmla="*/ 15 w 2327"/>
                <a:gd name="T111" fmla="*/ 5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p:spPr>
          <p:txBody>
            <a:bodyPr/>
            <a:lstStyle/>
            <a:p>
              <a:endParaRPr lang="en-US"/>
            </a:p>
          </p:txBody>
        </p:sp>
        <p:sp>
          <p:nvSpPr>
            <p:cNvPr id="93437" name="Freeform 252"/>
            <p:cNvSpPr>
              <a:spLocks/>
            </p:cNvSpPr>
            <p:nvPr/>
          </p:nvSpPr>
          <p:spPr bwMode="auto">
            <a:xfrm>
              <a:off x="4181" y="1109"/>
              <a:ext cx="1715" cy="864"/>
            </a:xfrm>
            <a:custGeom>
              <a:avLst/>
              <a:gdLst>
                <a:gd name="T0" fmla="*/ 13 w 2342"/>
                <a:gd name="T1" fmla="*/ 6 h 1246"/>
                <a:gd name="T2" fmla="*/ 11 w 2342"/>
                <a:gd name="T3" fmla="*/ 7 h 1246"/>
                <a:gd name="T4" fmla="*/ 11 w 2342"/>
                <a:gd name="T5" fmla="*/ 7 h 1246"/>
                <a:gd name="T6" fmla="*/ 10 w 2342"/>
                <a:gd name="T7" fmla="*/ 7 h 1246"/>
                <a:gd name="T8" fmla="*/ 8 w 2342"/>
                <a:gd name="T9" fmla="*/ 7 h 1246"/>
                <a:gd name="T10" fmla="*/ 7 w 2342"/>
                <a:gd name="T11" fmla="*/ 7 h 1246"/>
                <a:gd name="T12" fmla="*/ 7 w 2342"/>
                <a:gd name="T13" fmla="*/ 6 h 1246"/>
                <a:gd name="T14" fmla="*/ 6 w 2342"/>
                <a:gd name="T15" fmla="*/ 6 h 1246"/>
                <a:gd name="T16" fmla="*/ 7 w 2342"/>
                <a:gd name="T17" fmla="*/ 7 h 1246"/>
                <a:gd name="T18" fmla="*/ 5 w 2342"/>
                <a:gd name="T19" fmla="*/ 7 h 1246"/>
                <a:gd name="T20" fmla="*/ 4 w 2342"/>
                <a:gd name="T21" fmla="*/ 6 h 1246"/>
                <a:gd name="T22" fmla="*/ 4 w 2342"/>
                <a:gd name="T23" fmla="*/ 6 h 1246"/>
                <a:gd name="T24" fmla="*/ 1 w 2342"/>
                <a:gd name="T25" fmla="*/ 6 h 1246"/>
                <a:gd name="T26" fmla="*/ 1 w 2342"/>
                <a:gd name="T27" fmla="*/ 6 h 1246"/>
                <a:gd name="T28" fmla="*/ 0 w 2342"/>
                <a:gd name="T29" fmla="*/ 5 h 1246"/>
                <a:gd name="T30" fmla="*/ 1 w 2342"/>
                <a:gd name="T31" fmla="*/ 4 h 1246"/>
                <a:gd name="T32" fmla="*/ 1 w 2342"/>
                <a:gd name="T33" fmla="*/ 3 h 1246"/>
                <a:gd name="T34" fmla="*/ 1 w 2342"/>
                <a:gd name="T35" fmla="*/ 3 h 1246"/>
                <a:gd name="T36" fmla="*/ 3 w 2342"/>
                <a:gd name="T37" fmla="*/ 3 h 1246"/>
                <a:gd name="T38" fmla="*/ 2 w 2342"/>
                <a:gd name="T39" fmla="*/ 3 h 1246"/>
                <a:gd name="T40" fmla="*/ 4 w 2342"/>
                <a:gd name="T41" fmla="*/ 3 h 1246"/>
                <a:gd name="T42" fmla="*/ 4 w 2342"/>
                <a:gd name="T43" fmla="*/ 3 h 1246"/>
                <a:gd name="T44" fmla="*/ 5 w 2342"/>
                <a:gd name="T45" fmla="*/ 3 h 1246"/>
                <a:gd name="T46" fmla="*/ 6 w 2342"/>
                <a:gd name="T47" fmla="*/ 2 h 1246"/>
                <a:gd name="T48" fmla="*/ 7 w 2342"/>
                <a:gd name="T49" fmla="*/ 1 h 1246"/>
                <a:gd name="T50" fmla="*/ 8 w 2342"/>
                <a:gd name="T51" fmla="*/ 3 h 1246"/>
                <a:gd name="T52" fmla="*/ 9 w 2342"/>
                <a:gd name="T53" fmla="*/ 2 h 1246"/>
                <a:gd name="T54" fmla="*/ 8 w 2342"/>
                <a:gd name="T55" fmla="*/ 2 h 1246"/>
                <a:gd name="T56" fmla="*/ 10 w 2342"/>
                <a:gd name="T57" fmla="*/ 1 h 1246"/>
                <a:gd name="T58" fmla="*/ 10 w 2342"/>
                <a:gd name="T59" fmla="*/ 1 h 1246"/>
                <a:gd name="T60" fmla="*/ 13 w 2342"/>
                <a:gd name="T61" fmla="*/ 1 h 1246"/>
                <a:gd name="T62" fmla="*/ 14 w 2342"/>
                <a:gd name="T63" fmla="*/ 1 h 1246"/>
                <a:gd name="T64" fmla="*/ 15 w 2342"/>
                <a:gd name="T65" fmla="*/ 1 h 1246"/>
                <a:gd name="T66" fmla="*/ 20 w 2342"/>
                <a:gd name="T67" fmla="*/ 1 h 1246"/>
                <a:gd name="T68" fmla="*/ 25 w 2342"/>
                <a:gd name="T69" fmla="*/ 1 h 1246"/>
                <a:gd name="T70" fmla="*/ 27 w 2342"/>
                <a:gd name="T71" fmla="*/ 1 h 1246"/>
                <a:gd name="T72" fmla="*/ 29 w 2342"/>
                <a:gd name="T73" fmla="*/ 1 h 1246"/>
                <a:gd name="T74" fmla="*/ 29 w 2342"/>
                <a:gd name="T75" fmla="*/ 1 h 1246"/>
                <a:gd name="T76" fmla="*/ 27 w 2342"/>
                <a:gd name="T77" fmla="*/ 2 h 1246"/>
                <a:gd name="T78" fmla="*/ 27 w 2342"/>
                <a:gd name="T79" fmla="*/ 2 h 1246"/>
                <a:gd name="T80" fmla="*/ 27 w 2342"/>
                <a:gd name="T81" fmla="*/ 3 h 1246"/>
                <a:gd name="T82" fmla="*/ 26 w 2342"/>
                <a:gd name="T83" fmla="*/ 2 h 1246"/>
                <a:gd name="T84" fmla="*/ 26 w 2342"/>
                <a:gd name="T85" fmla="*/ 1 h 1246"/>
                <a:gd name="T86" fmla="*/ 25 w 2342"/>
                <a:gd name="T87" fmla="*/ 2 h 1246"/>
                <a:gd name="T88" fmla="*/ 23 w 2342"/>
                <a:gd name="T89" fmla="*/ 3 h 1246"/>
                <a:gd name="T90" fmla="*/ 24 w 2342"/>
                <a:gd name="T91" fmla="*/ 4 h 1246"/>
                <a:gd name="T92" fmla="*/ 23 w 2342"/>
                <a:gd name="T93" fmla="*/ 5 h 1246"/>
                <a:gd name="T94" fmla="*/ 23 w 2342"/>
                <a:gd name="T95" fmla="*/ 5 h 1246"/>
                <a:gd name="T96" fmla="*/ 21 w 2342"/>
                <a:gd name="T97" fmla="*/ 4 h 1246"/>
                <a:gd name="T98" fmla="*/ 20 w 2342"/>
                <a:gd name="T99" fmla="*/ 5 h 1246"/>
                <a:gd name="T100" fmla="*/ 18 w 2342"/>
                <a:gd name="T101" fmla="*/ 5 h 1246"/>
                <a:gd name="T102" fmla="*/ 15 w 2342"/>
                <a:gd name="T103" fmla="*/ 4 h 1246"/>
                <a:gd name="T104" fmla="*/ 14 w 2342"/>
                <a:gd name="T105" fmla="*/ 6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a:solidFill>
                <a:srgbClr val="000000"/>
              </a:solidFill>
              <a:round/>
              <a:headEnd/>
              <a:tailEnd/>
            </a:ln>
          </p:spPr>
          <p:txBody>
            <a:bodyPr/>
            <a:lstStyle/>
            <a:p>
              <a:endParaRPr lang="en-US"/>
            </a:p>
          </p:txBody>
        </p:sp>
        <p:sp>
          <p:nvSpPr>
            <p:cNvPr id="93438" name="Freeform 253"/>
            <p:cNvSpPr>
              <a:spLocks/>
            </p:cNvSpPr>
            <p:nvPr/>
          </p:nvSpPr>
          <p:spPr bwMode="auto">
            <a:xfrm>
              <a:off x="4816" y="1759"/>
              <a:ext cx="65" cy="34"/>
            </a:xfrm>
            <a:custGeom>
              <a:avLst/>
              <a:gdLst>
                <a:gd name="T0" fmla="*/ 1 w 90"/>
                <a:gd name="T1" fmla="*/ 1 h 47"/>
                <a:gd name="T2" fmla="*/ 0 w 90"/>
                <a:gd name="T3" fmla="*/ 1 h 47"/>
                <a:gd name="T4" fmla="*/ 0 w 90"/>
                <a:gd name="T5" fmla="*/ 0 h 47"/>
                <a:gd name="T6" fmla="*/ 1 w 90"/>
                <a:gd name="T7" fmla="*/ 0 h 47"/>
                <a:gd name="T8" fmla="*/ 1 w 90"/>
                <a:gd name="T9" fmla="*/ 1 h 47"/>
                <a:gd name="T10" fmla="*/ 1 w 90"/>
                <a:gd name="T11" fmla="*/ 1 h 47"/>
                <a:gd name="T12" fmla="*/ 1 w 90"/>
                <a:gd name="T13" fmla="*/ 1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12700" cap="rnd">
              <a:solidFill>
                <a:srgbClr val="000000"/>
              </a:solidFill>
              <a:round/>
              <a:headEnd/>
              <a:tailEnd/>
            </a:ln>
          </p:spPr>
          <p:txBody>
            <a:bodyPr/>
            <a:lstStyle/>
            <a:p>
              <a:endParaRPr lang="en-US"/>
            </a:p>
          </p:txBody>
        </p:sp>
        <p:sp>
          <p:nvSpPr>
            <p:cNvPr id="93439" name="Freeform 254"/>
            <p:cNvSpPr>
              <a:spLocks/>
            </p:cNvSpPr>
            <p:nvPr/>
          </p:nvSpPr>
          <p:spPr bwMode="auto">
            <a:xfrm>
              <a:off x="4651" y="1802"/>
              <a:ext cx="23" cy="43"/>
            </a:xfrm>
            <a:custGeom>
              <a:avLst/>
              <a:gdLst>
                <a:gd name="T0" fmla="*/ 1 w 31"/>
                <a:gd name="T1" fmla="*/ 1 h 62"/>
                <a:gd name="T2" fmla="*/ 1 w 31"/>
                <a:gd name="T3" fmla="*/ 1 h 62"/>
                <a:gd name="T4" fmla="*/ 1 w 31"/>
                <a:gd name="T5" fmla="*/ 0 h 62"/>
                <a:gd name="T6" fmla="*/ 0 w 31"/>
                <a:gd name="T7" fmla="*/ 1 h 62"/>
                <a:gd name="T8" fmla="*/ 0 w 31"/>
                <a:gd name="T9" fmla="*/ 1 h 62"/>
                <a:gd name="T10" fmla="*/ 1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a:solidFill>
                <a:srgbClr val="000000"/>
              </a:solidFill>
              <a:round/>
              <a:headEnd/>
              <a:tailEnd/>
            </a:ln>
          </p:spPr>
          <p:txBody>
            <a:bodyPr/>
            <a:lstStyle/>
            <a:p>
              <a:endParaRPr lang="en-US"/>
            </a:p>
          </p:txBody>
        </p:sp>
        <p:sp>
          <p:nvSpPr>
            <p:cNvPr id="93440" name="Freeform 255"/>
            <p:cNvSpPr>
              <a:spLocks/>
            </p:cNvSpPr>
            <p:nvPr/>
          </p:nvSpPr>
          <p:spPr bwMode="auto">
            <a:xfrm>
              <a:off x="4466" y="1195"/>
              <a:ext cx="100" cy="108"/>
            </a:xfrm>
            <a:custGeom>
              <a:avLst/>
              <a:gdLst>
                <a:gd name="T0" fmla="*/ 1 w 134"/>
                <a:gd name="T1" fmla="*/ 1 h 156"/>
                <a:gd name="T2" fmla="*/ 1 w 134"/>
                <a:gd name="T3" fmla="*/ 1 h 156"/>
                <a:gd name="T4" fmla="*/ 1 w 134"/>
                <a:gd name="T5" fmla="*/ 1 h 156"/>
                <a:gd name="T6" fmla="*/ 1 w 134"/>
                <a:gd name="T7" fmla="*/ 1 h 156"/>
                <a:gd name="T8" fmla="*/ 2 w 134"/>
                <a:gd name="T9" fmla="*/ 1 h 156"/>
                <a:gd name="T10" fmla="*/ 2 w 134"/>
                <a:gd name="T11" fmla="*/ 0 h 156"/>
                <a:gd name="T12" fmla="*/ 1 w 134"/>
                <a:gd name="T13" fmla="*/ 0 h 156"/>
                <a:gd name="T14" fmla="*/ 1 w 134"/>
                <a:gd name="T15" fmla="*/ 1 h 156"/>
                <a:gd name="T16" fmla="*/ 1 w 134"/>
                <a:gd name="T17" fmla="*/ 1 h 156"/>
                <a:gd name="T18" fmla="*/ 1 w 134"/>
                <a:gd name="T19" fmla="*/ 1 h 156"/>
                <a:gd name="T20" fmla="*/ 0 w 134"/>
                <a:gd name="T21" fmla="*/ 1 h 156"/>
                <a:gd name="T22" fmla="*/ 0 w 134"/>
                <a:gd name="T23" fmla="*/ 1 h 156"/>
                <a:gd name="T24" fmla="*/ 1 w 134"/>
                <a:gd name="T25" fmla="*/ 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a:solidFill>
                <a:srgbClr val="000000"/>
              </a:solidFill>
              <a:round/>
              <a:headEnd/>
              <a:tailEnd/>
            </a:ln>
          </p:spPr>
          <p:txBody>
            <a:bodyPr/>
            <a:lstStyle/>
            <a:p>
              <a:endParaRPr lang="en-US"/>
            </a:p>
          </p:txBody>
        </p:sp>
        <p:sp>
          <p:nvSpPr>
            <p:cNvPr id="93441" name="Freeform 256"/>
            <p:cNvSpPr>
              <a:spLocks/>
            </p:cNvSpPr>
            <p:nvPr/>
          </p:nvSpPr>
          <p:spPr bwMode="auto">
            <a:xfrm>
              <a:off x="5557" y="1503"/>
              <a:ext cx="100" cy="161"/>
            </a:xfrm>
            <a:custGeom>
              <a:avLst/>
              <a:gdLst>
                <a:gd name="T0" fmla="*/ 0 w 136"/>
                <a:gd name="T1" fmla="*/ 0 h 231"/>
                <a:gd name="T2" fmla="*/ 1 w 136"/>
                <a:gd name="T3" fmla="*/ 1 h 231"/>
                <a:gd name="T4" fmla="*/ 1 w 136"/>
                <a:gd name="T5" fmla="*/ 1 h 231"/>
                <a:gd name="T6" fmla="*/ 1 w 136"/>
                <a:gd name="T7" fmla="*/ 1 h 231"/>
                <a:gd name="T8" fmla="*/ 1 w 136"/>
                <a:gd name="T9" fmla="*/ 1 h 231"/>
                <a:gd name="T10" fmla="*/ 1 w 136"/>
                <a:gd name="T11" fmla="*/ 1 h 231"/>
                <a:gd name="T12" fmla="*/ 1 w 136"/>
                <a:gd name="T13" fmla="*/ 1 h 231"/>
                <a:gd name="T14" fmla="*/ 1 w 136"/>
                <a:gd name="T15" fmla="*/ 1 h 231"/>
                <a:gd name="T16" fmla="*/ 1 w 136"/>
                <a:gd name="T17" fmla="*/ 1 h 231"/>
                <a:gd name="T18" fmla="*/ 1 w 136"/>
                <a:gd name="T19" fmla="*/ 1 h 231"/>
                <a:gd name="T20" fmla="*/ 1 w 136"/>
                <a:gd name="T21" fmla="*/ 1 h 231"/>
                <a:gd name="T22" fmla="*/ 1 w 136"/>
                <a:gd name="T23" fmla="*/ 1 h 231"/>
                <a:gd name="T24" fmla="*/ 1 w 136"/>
                <a:gd name="T25" fmla="*/ 1 h 231"/>
                <a:gd name="T26" fmla="*/ 1 w 136"/>
                <a:gd name="T27" fmla="*/ 1 h 231"/>
                <a:gd name="T28" fmla="*/ 1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a:solidFill>
                <a:srgbClr val="000000"/>
              </a:solidFill>
              <a:round/>
              <a:headEnd/>
              <a:tailEnd/>
            </a:ln>
          </p:spPr>
          <p:txBody>
            <a:bodyPr/>
            <a:lstStyle/>
            <a:p>
              <a:endParaRPr lang="en-US"/>
            </a:p>
          </p:txBody>
        </p:sp>
        <p:sp>
          <p:nvSpPr>
            <p:cNvPr id="93442" name="Freeform 257"/>
            <p:cNvSpPr>
              <a:spLocks/>
            </p:cNvSpPr>
            <p:nvPr/>
          </p:nvSpPr>
          <p:spPr bwMode="auto">
            <a:xfrm>
              <a:off x="4760" y="1034"/>
              <a:ext cx="67" cy="65"/>
            </a:xfrm>
            <a:custGeom>
              <a:avLst/>
              <a:gdLst>
                <a:gd name="T0" fmla="*/ 1 w 90"/>
                <a:gd name="T1" fmla="*/ 1 h 93"/>
                <a:gd name="T2" fmla="*/ 1 w 90"/>
                <a:gd name="T3" fmla="*/ 0 h 93"/>
                <a:gd name="T4" fmla="*/ 0 w 90"/>
                <a:gd name="T5" fmla="*/ 1 h 93"/>
                <a:gd name="T6" fmla="*/ 1 w 90"/>
                <a:gd name="T7" fmla="*/ 1 h 93"/>
                <a:gd name="T8" fmla="*/ 1 w 90"/>
                <a:gd name="T9" fmla="*/ 1 h 93"/>
                <a:gd name="T10" fmla="*/ 1 w 90"/>
                <a:gd name="T11" fmla="*/ 1 h 93"/>
                <a:gd name="T12" fmla="*/ 1 w 90"/>
                <a:gd name="T13" fmla="*/ 1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12700" cap="rnd">
              <a:solidFill>
                <a:srgbClr val="000000"/>
              </a:solidFill>
              <a:round/>
              <a:headEnd/>
              <a:tailEnd/>
            </a:ln>
          </p:spPr>
          <p:txBody>
            <a:bodyPr/>
            <a:lstStyle/>
            <a:p>
              <a:endParaRPr lang="en-US"/>
            </a:p>
          </p:txBody>
        </p:sp>
        <p:sp>
          <p:nvSpPr>
            <p:cNvPr id="93443" name="Freeform 258"/>
            <p:cNvSpPr>
              <a:spLocks/>
            </p:cNvSpPr>
            <p:nvPr/>
          </p:nvSpPr>
          <p:spPr bwMode="auto">
            <a:xfrm>
              <a:off x="4444" y="1311"/>
              <a:ext cx="66" cy="54"/>
            </a:xfrm>
            <a:custGeom>
              <a:avLst/>
              <a:gdLst>
                <a:gd name="T0" fmla="*/ 1 w 91"/>
                <a:gd name="T1" fmla="*/ 0 h 78"/>
                <a:gd name="T2" fmla="*/ 1 w 91"/>
                <a:gd name="T3" fmla="*/ 0 h 78"/>
                <a:gd name="T4" fmla="*/ 0 w 91"/>
                <a:gd name="T5" fmla="*/ 1 h 78"/>
                <a:gd name="T6" fmla="*/ 1 w 91"/>
                <a:gd name="T7" fmla="*/ 1 h 78"/>
                <a:gd name="T8" fmla="*/ 1 w 91"/>
                <a:gd name="T9" fmla="*/ 1 h 78"/>
                <a:gd name="T10" fmla="*/ 1 w 91"/>
                <a:gd name="T11" fmla="*/ 1 h 78"/>
                <a:gd name="T12" fmla="*/ 1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a:solidFill>
                <a:srgbClr val="000000"/>
              </a:solidFill>
              <a:round/>
              <a:headEnd/>
              <a:tailEnd/>
            </a:ln>
          </p:spPr>
          <p:txBody>
            <a:bodyPr/>
            <a:lstStyle/>
            <a:p>
              <a:endParaRPr lang="en-US"/>
            </a:p>
          </p:txBody>
        </p:sp>
        <p:sp>
          <p:nvSpPr>
            <p:cNvPr id="93444" name="Freeform 259"/>
            <p:cNvSpPr>
              <a:spLocks/>
            </p:cNvSpPr>
            <p:nvPr/>
          </p:nvSpPr>
          <p:spPr bwMode="auto">
            <a:xfrm>
              <a:off x="4835" y="1056"/>
              <a:ext cx="36" cy="43"/>
            </a:xfrm>
            <a:custGeom>
              <a:avLst/>
              <a:gdLst>
                <a:gd name="T0" fmla="*/ 0 w 47"/>
                <a:gd name="T1" fmla="*/ 0 h 62"/>
                <a:gd name="T2" fmla="*/ 0 w 47"/>
                <a:gd name="T3" fmla="*/ 1 h 62"/>
                <a:gd name="T4" fmla="*/ 2 w 47"/>
                <a:gd name="T5" fmla="*/ 1 h 62"/>
                <a:gd name="T6" fmla="*/ 2 w 47"/>
                <a:gd name="T7" fmla="*/ 1 h 62"/>
                <a:gd name="T8" fmla="*/ 2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12700" cap="rnd">
              <a:solidFill>
                <a:srgbClr val="000000"/>
              </a:solidFill>
              <a:round/>
              <a:headEnd/>
              <a:tailEnd/>
            </a:ln>
          </p:spPr>
          <p:txBody>
            <a:bodyPr/>
            <a:lstStyle/>
            <a:p>
              <a:endParaRPr lang="en-US"/>
            </a:p>
          </p:txBody>
        </p:sp>
        <p:sp>
          <p:nvSpPr>
            <p:cNvPr id="93445" name="Freeform 260"/>
            <p:cNvSpPr>
              <a:spLocks/>
            </p:cNvSpPr>
            <p:nvPr/>
          </p:nvSpPr>
          <p:spPr bwMode="auto">
            <a:xfrm>
              <a:off x="5274" y="1076"/>
              <a:ext cx="33" cy="23"/>
            </a:xfrm>
            <a:custGeom>
              <a:avLst/>
              <a:gdLst>
                <a:gd name="T0" fmla="*/ 0 w 45"/>
                <a:gd name="T1" fmla="*/ 0 h 32"/>
                <a:gd name="T2" fmla="*/ 1 w 45"/>
                <a:gd name="T3" fmla="*/ 1 h 32"/>
                <a:gd name="T4" fmla="*/ 1 w 45"/>
                <a:gd name="T5" fmla="*/ 1 h 32"/>
                <a:gd name="T6" fmla="*/ 0 w 45"/>
                <a:gd name="T7" fmla="*/ 1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12700" cap="rnd">
              <a:solidFill>
                <a:srgbClr val="000000"/>
              </a:solidFill>
              <a:round/>
              <a:headEnd/>
              <a:tailEnd/>
            </a:ln>
          </p:spPr>
          <p:txBody>
            <a:bodyPr/>
            <a:lstStyle/>
            <a:p>
              <a:endParaRPr lang="en-US"/>
            </a:p>
          </p:txBody>
        </p:sp>
        <p:sp>
          <p:nvSpPr>
            <p:cNvPr id="93446" name="Freeform 261"/>
            <p:cNvSpPr>
              <a:spLocks/>
            </p:cNvSpPr>
            <p:nvPr/>
          </p:nvSpPr>
          <p:spPr bwMode="auto">
            <a:xfrm>
              <a:off x="5700" y="1088"/>
              <a:ext cx="34" cy="22"/>
            </a:xfrm>
            <a:custGeom>
              <a:avLst/>
              <a:gdLst>
                <a:gd name="T0" fmla="*/ 0 w 46"/>
                <a:gd name="T1" fmla="*/ 0 h 31"/>
                <a:gd name="T2" fmla="*/ 0 w 46"/>
                <a:gd name="T3" fmla="*/ 1 h 31"/>
                <a:gd name="T4" fmla="*/ 1 w 46"/>
                <a:gd name="T5" fmla="*/ 1 h 31"/>
                <a:gd name="T6" fmla="*/ 1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12700" cap="rnd">
              <a:solidFill>
                <a:srgbClr val="000000"/>
              </a:solidFill>
              <a:round/>
              <a:headEnd/>
              <a:tailEnd/>
            </a:ln>
          </p:spPr>
          <p:txBody>
            <a:bodyPr/>
            <a:lstStyle/>
            <a:p>
              <a:endParaRPr lang="en-US"/>
            </a:p>
          </p:txBody>
        </p:sp>
        <p:sp>
          <p:nvSpPr>
            <p:cNvPr id="93447" name="Freeform 262"/>
            <p:cNvSpPr>
              <a:spLocks/>
            </p:cNvSpPr>
            <p:nvPr/>
          </p:nvSpPr>
          <p:spPr bwMode="auto">
            <a:xfrm>
              <a:off x="5232" y="1076"/>
              <a:ext cx="21" cy="34"/>
            </a:xfrm>
            <a:custGeom>
              <a:avLst/>
              <a:gdLst>
                <a:gd name="T0" fmla="*/ 0 w 30"/>
                <a:gd name="T1" fmla="*/ 0 h 47"/>
                <a:gd name="T2" fmla="*/ 0 w 30"/>
                <a:gd name="T3" fmla="*/ 1 h 47"/>
                <a:gd name="T4" fmla="*/ 1 w 30"/>
                <a:gd name="T5" fmla="*/ 1 h 47"/>
                <a:gd name="T6" fmla="*/ 1 w 30"/>
                <a:gd name="T7" fmla="*/ 1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12700" cap="rnd">
              <a:solidFill>
                <a:srgbClr val="000000"/>
              </a:solidFill>
              <a:round/>
              <a:headEnd/>
              <a:tailEnd/>
            </a:ln>
          </p:spPr>
          <p:txBody>
            <a:bodyPr/>
            <a:lstStyle/>
            <a:p>
              <a:endParaRPr lang="en-US"/>
            </a:p>
          </p:txBody>
        </p:sp>
        <p:sp>
          <p:nvSpPr>
            <p:cNvPr id="93448" name="Freeform 263"/>
            <p:cNvSpPr>
              <a:spLocks/>
            </p:cNvSpPr>
            <p:nvPr/>
          </p:nvSpPr>
          <p:spPr bwMode="auto">
            <a:xfrm>
              <a:off x="4521" y="1355"/>
              <a:ext cx="22" cy="21"/>
            </a:xfrm>
            <a:custGeom>
              <a:avLst/>
              <a:gdLst>
                <a:gd name="T0" fmla="*/ 0 w 30"/>
                <a:gd name="T1" fmla="*/ 0 h 32"/>
                <a:gd name="T2" fmla="*/ 1 w 30"/>
                <a:gd name="T3" fmla="*/ 1 h 32"/>
                <a:gd name="T4" fmla="*/ 1 w 30"/>
                <a:gd name="T5" fmla="*/ 1 h 32"/>
                <a:gd name="T6" fmla="*/ 0 w 30"/>
                <a:gd name="T7" fmla="*/ 1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12700" cap="rnd">
              <a:solidFill>
                <a:srgbClr val="000000"/>
              </a:solidFill>
              <a:round/>
              <a:headEnd/>
              <a:tailEnd/>
            </a:ln>
          </p:spPr>
          <p:txBody>
            <a:bodyPr/>
            <a:lstStyle/>
            <a:p>
              <a:endParaRPr lang="en-US"/>
            </a:p>
          </p:txBody>
        </p:sp>
        <p:sp>
          <p:nvSpPr>
            <p:cNvPr id="93449" name="Freeform 264"/>
            <p:cNvSpPr>
              <a:spLocks/>
            </p:cNvSpPr>
            <p:nvPr/>
          </p:nvSpPr>
          <p:spPr bwMode="auto">
            <a:xfrm>
              <a:off x="5798" y="1418"/>
              <a:ext cx="33" cy="12"/>
            </a:xfrm>
            <a:custGeom>
              <a:avLst/>
              <a:gdLst>
                <a:gd name="T0" fmla="*/ 1 w 45"/>
                <a:gd name="T1" fmla="*/ 0 h 17"/>
                <a:gd name="T2" fmla="*/ 0 w 45"/>
                <a:gd name="T3" fmla="*/ 0 h 17"/>
                <a:gd name="T4" fmla="*/ 1 w 45"/>
                <a:gd name="T5" fmla="*/ 1 h 17"/>
                <a:gd name="T6" fmla="*/ 1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12700" cap="rnd">
              <a:solidFill>
                <a:srgbClr val="000000"/>
              </a:solidFill>
              <a:round/>
              <a:headEnd/>
              <a:tailEnd/>
            </a:ln>
          </p:spPr>
          <p:txBody>
            <a:bodyPr/>
            <a:lstStyle/>
            <a:p>
              <a:endParaRPr lang="en-US"/>
            </a:p>
          </p:txBody>
        </p:sp>
        <p:sp>
          <p:nvSpPr>
            <p:cNvPr id="93450" name="Line 265"/>
            <p:cNvSpPr>
              <a:spLocks noChangeShapeType="1"/>
            </p:cNvSpPr>
            <p:nvPr/>
          </p:nvSpPr>
          <p:spPr bwMode="auto">
            <a:xfrm>
              <a:off x="5908" y="1451"/>
              <a:ext cx="11"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1" name="Line 266"/>
            <p:cNvSpPr>
              <a:spLocks noChangeShapeType="1"/>
            </p:cNvSpPr>
            <p:nvPr/>
          </p:nvSpPr>
          <p:spPr bwMode="auto">
            <a:xfrm>
              <a:off x="4870" y="1930"/>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2" name="Line 267"/>
            <p:cNvSpPr>
              <a:spLocks noChangeShapeType="1"/>
            </p:cNvSpPr>
            <p:nvPr/>
          </p:nvSpPr>
          <p:spPr bwMode="auto">
            <a:xfrm>
              <a:off x="4859" y="1941"/>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3" name="Line 268"/>
            <p:cNvSpPr>
              <a:spLocks noChangeShapeType="1"/>
            </p:cNvSpPr>
            <p:nvPr/>
          </p:nvSpPr>
          <p:spPr bwMode="auto">
            <a:xfrm>
              <a:off x="4859" y="1941"/>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4" name="Line 269"/>
            <p:cNvSpPr>
              <a:spLocks noChangeShapeType="1"/>
            </p:cNvSpPr>
            <p:nvPr/>
          </p:nvSpPr>
          <p:spPr bwMode="auto">
            <a:xfrm flipH="1">
              <a:off x="4849" y="1952"/>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5" name="Line 270"/>
            <p:cNvSpPr>
              <a:spLocks noChangeShapeType="1"/>
            </p:cNvSpPr>
            <p:nvPr/>
          </p:nvSpPr>
          <p:spPr bwMode="auto">
            <a:xfrm>
              <a:off x="4849" y="1952"/>
              <a:ext cx="1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6" name="Line 271"/>
            <p:cNvSpPr>
              <a:spLocks noChangeShapeType="1"/>
            </p:cNvSpPr>
            <p:nvPr/>
          </p:nvSpPr>
          <p:spPr bwMode="auto">
            <a:xfrm>
              <a:off x="4859" y="1963"/>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7" name="Line 272"/>
            <p:cNvSpPr>
              <a:spLocks noChangeShapeType="1"/>
            </p:cNvSpPr>
            <p:nvPr/>
          </p:nvSpPr>
          <p:spPr bwMode="auto">
            <a:xfrm>
              <a:off x="4870" y="1963"/>
              <a:ext cx="0" cy="1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8" name="Line 273"/>
            <p:cNvSpPr>
              <a:spLocks noChangeShapeType="1"/>
            </p:cNvSpPr>
            <p:nvPr/>
          </p:nvSpPr>
          <p:spPr bwMode="auto">
            <a:xfrm>
              <a:off x="4870" y="1973"/>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59" name="Line 274"/>
            <p:cNvSpPr>
              <a:spLocks noChangeShapeType="1"/>
            </p:cNvSpPr>
            <p:nvPr/>
          </p:nvSpPr>
          <p:spPr bwMode="auto">
            <a:xfrm>
              <a:off x="4870" y="1973"/>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0" name="Line 275"/>
            <p:cNvSpPr>
              <a:spLocks noChangeShapeType="1"/>
            </p:cNvSpPr>
            <p:nvPr/>
          </p:nvSpPr>
          <p:spPr bwMode="auto">
            <a:xfrm>
              <a:off x="4881" y="1973"/>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1" name="Line 276"/>
            <p:cNvSpPr>
              <a:spLocks noChangeShapeType="1"/>
            </p:cNvSpPr>
            <p:nvPr/>
          </p:nvSpPr>
          <p:spPr bwMode="auto">
            <a:xfrm>
              <a:off x="4902" y="1963"/>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2" name="Line 277"/>
            <p:cNvSpPr>
              <a:spLocks noChangeShapeType="1"/>
            </p:cNvSpPr>
            <p:nvPr/>
          </p:nvSpPr>
          <p:spPr bwMode="auto">
            <a:xfrm flipV="1">
              <a:off x="4902" y="1952"/>
              <a:ext cx="13"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3" name="Freeform 278"/>
            <p:cNvSpPr>
              <a:spLocks/>
            </p:cNvSpPr>
            <p:nvPr/>
          </p:nvSpPr>
          <p:spPr bwMode="auto">
            <a:xfrm>
              <a:off x="4979" y="1642"/>
              <a:ext cx="383" cy="181"/>
            </a:xfrm>
            <a:custGeom>
              <a:avLst/>
              <a:gdLst>
                <a:gd name="T0" fmla="*/ 6 w 523"/>
                <a:gd name="T1" fmla="*/ 1 h 262"/>
                <a:gd name="T2" fmla="*/ 5 w 523"/>
                <a:gd name="T3" fmla="*/ 1 h 262"/>
                <a:gd name="T4" fmla="*/ 5 w 523"/>
                <a:gd name="T5" fmla="*/ 1 h 262"/>
                <a:gd name="T6" fmla="*/ 4 w 523"/>
                <a:gd name="T7" fmla="*/ 1 h 262"/>
                <a:gd name="T8" fmla="*/ 4 w 523"/>
                <a:gd name="T9" fmla="*/ 1 h 262"/>
                <a:gd name="T10" fmla="*/ 4 w 523"/>
                <a:gd name="T11" fmla="*/ 1 h 262"/>
                <a:gd name="T12" fmla="*/ 3 w 523"/>
                <a:gd name="T13" fmla="*/ 1 h 262"/>
                <a:gd name="T14" fmla="*/ 3 w 523"/>
                <a:gd name="T15" fmla="*/ 1 h 262"/>
                <a:gd name="T16" fmla="*/ 2 w 523"/>
                <a:gd name="T17" fmla="*/ 0 h 262"/>
                <a:gd name="T18" fmla="*/ 1 w 523"/>
                <a:gd name="T19" fmla="*/ 1 h 262"/>
                <a:gd name="T20" fmla="*/ 1 w 523"/>
                <a:gd name="T21" fmla="*/ 1 h 262"/>
                <a:gd name="T22" fmla="*/ 1 w 523"/>
                <a:gd name="T23" fmla="*/ 1 h 262"/>
                <a:gd name="T24" fmla="*/ 1 w 523"/>
                <a:gd name="T25" fmla="*/ 1 h 262"/>
                <a:gd name="T26" fmla="*/ 0 w 523"/>
                <a:gd name="T27" fmla="*/ 1 h 262"/>
                <a:gd name="T28" fmla="*/ 1 w 523"/>
                <a:gd name="T29" fmla="*/ 1 h 262"/>
                <a:gd name="T30" fmla="*/ 1 w 523"/>
                <a:gd name="T31" fmla="*/ 1 h 262"/>
                <a:gd name="T32" fmla="*/ 1 w 523"/>
                <a:gd name="T33" fmla="*/ 1 h 262"/>
                <a:gd name="T34" fmla="*/ 1 w 523"/>
                <a:gd name="T35" fmla="*/ 1 h 262"/>
                <a:gd name="T36" fmla="*/ 1 w 523"/>
                <a:gd name="T37" fmla="*/ 1 h 262"/>
                <a:gd name="T38" fmla="*/ 2 w 523"/>
                <a:gd name="T39" fmla="*/ 1 h 262"/>
                <a:gd name="T40" fmla="*/ 2 w 523"/>
                <a:gd name="T41" fmla="*/ 1 h 262"/>
                <a:gd name="T42" fmla="*/ 3 w 523"/>
                <a:gd name="T43" fmla="*/ 1 h 262"/>
                <a:gd name="T44" fmla="*/ 3 w 523"/>
                <a:gd name="T45" fmla="*/ 1 h 262"/>
                <a:gd name="T46" fmla="*/ 4 w 523"/>
                <a:gd name="T47" fmla="*/ 1 h 262"/>
                <a:gd name="T48" fmla="*/ 4 w 523"/>
                <a:gd name="T49" fmla="*/ 1 h 262"/>
                <a:gd name="T50" fmla="*/ 4 w 523"/>
                <a:gd name="T51" fmla="*/ 1 h 262"/>
                <a:gd name="T52" fmla="*/ 5 w 523"/>
                <a:gd name="T53" fmla="*/ 1 h 262"/>
                <a:gd name="T54" fmla="*/ 5 w 523"/>
                <a:gd name="T55" fmla="*/ 1 h 262"/>
                <a:gd name="T56" fmla="*/ 5 w 523"/>
                <a:gd name="T57" fmla="*/ 1 h 262"/>
                <a:gd name="T58" fmla="*/ 5 w 523"/>
                <a:gd name="T59" fmla="*/ 1 h 262"/>
                <a:gd name="T60" fmla="*/ 6 w 523"/>
                <a:gd name="T61" fmla="*/ 1 h 262"/>
                <a:gd name="T62" fmla="*/ 6 w 523"/>
                <a:gd name="T63" fmla="*/ 1 h 262"/>
                <a:gd name="T64" fmla="*/ 6 w 523"/>
                <a:gd name="T65" fmla="*/ 1 h 262"/>
                <a:gd name="T66" fmla="*/ 7 w 523"/>
                <a:gd name="T67" fmla="*/ 1 h 262"/>
                <a:gd name="T68" fmla="*/ 6 w 523"/>
                <a:gd name="T69" fmla="*/ 1 h 262"/>
                <a:gd name="T70" fmla="*/ 6 w 523"/>
                <a:gd name="T71" fmla="*/ 1 h 262"/>
                <a:gd name="T72" fmla="*/ 6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a:solidFill>
                <a:srgbClr val="000000"/>
              </a:solidFill>
              <a:round/>
              <a:headEnd/>
              <a:tailEnd/>
            </a:ln>
          </p:spPr>
          <p:txBody>
            <a:bodyPr/>
            <a:lstStyle/>
            <a:p>
              <a:endParaRPr lang="en-US"/>
            </a:p>
          </p:txBody>
        </p:sp>
        <p:sp>
          <p:nvSpPr>
            <p:cNvPr id="93464" name="Freeform 279"/>
            <p:cNvSpPr>
              <a:spLocks/>
            </p:cNvSpPr>
            <p:nvPr/>
          </p:nvSpPr>
          <p:spPr bwMode="auto">
            <a:xfrm>
              <a:off x="4849" y="1567"/>
              <a:ext cx="688" cy="610"/>
            </a:xfrm>
            <a:custGeom>
              <a:avLst/>
              <a:gdLst>
                <a:gd name="T0" fmla="*/ 8 w 941"/>
                <a:gd name="T1" fmla="*/ 1 h 877"/>
                <a:gd name="T2" fmla="*/ 8 w 941"/>
                <a:gd name="T3" fmla="*/ 1 h 877"/>
                <a:gd name="T4" fmla="*/ 7 w 941"/>
                <a:gd name="T5" fmla="*/ 2 h 877"/>
                <a:gd name="T6" fmla="*/ 7 w 941"/>
                <a:gd name="T7" fmla="*/ 2 h 877"/>
                <a:gd name="T8" fmla="*/ 7 w 941"/>
                <a:gd name="T9" fmla="*/ 2 h 877"/>
                <a:gd name="T10" fmla="*/ 5 w 941"/>
                <a:gd name="T11" fmla="*/ 2 h 877"/>
                <a:gd name="T12" fmla="*/ 4 w 941"/>
                <a:gd name="T13" fmla="*/ 2 h 877"/>
                <a:gd name="T14" fmla="*/ 3 w 941"/>
                <a:gd name="T15" fmla="*/ 2 h 877"/>
                <a:gd name="T16" fmla="*/ 3 w 941"/>
                <a:gd name="T17" fmla="*/ 1 h 877"/>
                <a:gd name="T18" fmla="*/ 3 w 941"/>
                <a:gd name="T19" fmla="*/ 1 h 877"/>
                <a:gd name="T20" fmla="*/ 2 w 941"/>
                <a:gd name="T21" fmla="*/ 2 h 877"/>
                <a:gd name="T22" fmla="*/ 1 w 941"/>
                <a:gd name="T23" fmla="*/ 2 h 877"/>
                <a:gd name="T24" fmla="*/ 1 w 941"/>
                <a:gd name="T25" fmla="*/ 2 h 877"/>
                <a:gd name="T26" fmla="*/ 1 w 941"/>
                <a:gd name="T27" fmla="*/ 3 h 877"/>
                <a:gd name="T28" fmla="*/ 0 w 941"/>
                <a:gd name="T29" fmla="*/ 3 h 877"/>
                <a:gd name="T30" fmla="*/ 1 w 941"/>
                <a:gd name="T31" fmla="*/ 3 h 877"/>
                <a:gd name="T32" fmla="*/ 1 w 941"/>
                <a:gd name="T33" fmla="*/ 3 h 877"/>
                <a:gd name="T34" fmla="*/ 1 w 941"/>
                <a:gd name="T35" fmla="*/ 4 h 877"/>
                <a:gd name="T36" fmla="*/ 3 w 941"/>
                <a:gd name="T37" fmla="*/ 4 h 877"/>
                <a:gd name="T38" fmla="*/ 3 w 941"/>
                <a:gd name="T39" fmla="*/ 4 h 877"/>
                <a:gd name="T40" fmla="*/ 4 w 941"/>
                <a:gd name="T41" fmla="*/ 4 h 877"/>
                <a:gd name="T42" fmla="*/ 4 w 941"/>
                <a:gd name="T43" fmla="*/ 4 h 877"/>
                <a:gd name="T44" fmla="*/ 5 w 941"/>
                <a:gd name="T45" fmla="*/ 4 h 877"/>
                <a:gd name="T46" fmla="*/ 5 w 941"/>
                <a:gd name="T47" fmla="*/ 4 h 877"/>
                <a:gd name="T48" fmla="*/ 6 w 941"/>
                <a:gd name="T49" fmla="*/ 4 h 877"/>
                <a:gd name="T50" fmla="*/ 6 w 941"/>
                <a:gd name="T51" fmla="*/ 4 h 877"/>
                <a:gd name="T52" fmla="*/ 6 w 941"/>
                <a:gd name="T53" fmla="*/ 5 h 877"/>
                <a:gd name="T54" fmla="*/ 6 w 941"/>
                <a:gd name="T55" fmla="*/ 5 h 877"/>
                <a:gd name="T56" fmla="*/ 7 w 941"/>
                <a:gd name="T57" fmla="*/ 6 h 877"/>
                <a:gd name="T58" fmla="*/ 7 w 941"/>
                <a:gd name="T59" fmla="*/ 6 h 877"/>
                <a:gd name="T60" fmla="*/ 7 w 941"/>
                <a:gd name="T61" fmla="*/ 5 h 877"/>
                <a:gd name="T62" fmla="*/ 8 w 941"/>
                <a:gd name="T63" fmla="*/ 5 h 877"/>
                <a:gd name="T64" fmla="*/ 8 w 941"/>
                <a:gd name="T65" fmla="*/ 6 h 877"/>
                <a:gd name="T66" fmla="*/ 9 w 941"/>
                <a:gd name="T67" fmla="*/ 6 h 877"/>
                <a:gd name="T68" fmla="*/ 9 w 941"/>
                <a:gd name="T69" fmla="*/ 6 h 877"/>
                <a:gd name="T70" fmla="*/ 9 w 941"/>
                <a:gd name="T71" fmla="*/ 6 h 877"/>
                <a:gd name="T72" fmla="*/ 10 w 941"/>
                <a:gd name="T73" fmla="*/ 5 h 877"/>
                <a:gd name="T74" fmla="*/ 10 w 941"/>
                <a:gd name="T75" fmla="*/ 5 h 877"/>
                <a:gd name="T76" fmla="*/ 11 w 941"/>
                <a:gd name="T77" fmla="*/ 5 h 877"/>
                <a:gd name="T78" fmla="*/ 11 w 941"/>
                <a:gd name="T79" fmla="*/ 4 h 877"/>
                <a:gd name="T80" fmla="*/ 11 w 941"/>
                <a:gd name="T81" fmla="*/ 4 h 877"/>
                <a:gd name="T82" fmla="*/ 11 w 941"/>
                <a:gd name="T83" fmla="*/ 3 h 877"/>
                <a:gd name="T84" fmla="*/ 10 w 941"/>
                <a:gd name="T85" fmla="*/ 3 h 877"/>
                <a:gd name="T86" fmla="*/ 11 w 941"/>
                <a:gd name="T87" fmla="*/ 3 h 877"/>
                <a:gd name="T88" fmla="*/ 10 w 941"/>
                <a:gd name="T89" fmla="*/ 3 h 877"/>
                <a:gd name="T90" fmla="*/ 10 w 941"/>
                <a:gd name="T91" fmla="*/ 3 h 877"/>
                <a:gd name="T92" fmla="*/ 10 w 941"/>
                <a:gd name="T93" fmla="*/ 2 h 877"/>
                <a:gd name="T94" fmla="*/ 10 w 941"/>
                <a:gd name="T95" fmla="*/ 2 h 877"/>
                <a:gd name="T96" fmla="*/ 11 w 941"/>
                <a:gd name="T97" fmla="*/ 2 h 877"/>
                <a:gd name="T98" fmla="*/ 11 w 941"/>
                <a:gd name="T99" fmla="*/ 2 h 877"/>
                <a:gd name="T100" fmla="*/ 12 w 941"/>
                <a:gd name="T101" fmla="*/ 1 h 877"/>
                <a:gd name="T102" fmla="*/ 12 w 941"/>
                <a:gd name="T103" fmla="*/ 1 h 877"/>
                <a:gd name="T104" fmla="*/ 11 w 941"/>
                <a:gd name="T105" fmla="*/ 1 h 877"/>
                <a:gd name="T106" fmla="*/ 11 w 941"/>
                <a:gd name="T107" fmla="*/ 1 h 877"/>
                <a:gd name="T108" fmla="*/ 10 w 941"/>
                <a:gd name="T109" fmla="*/ 1 h 877"/>
                <a:gd name="T110" fmla="*/ 10 w 941"/>
                <a:gd name="T111" fmla="*/ 1 h 877"/>
                <a:gd name="T112" fmla="*/ 8 w 941"/>
                <a:gd name="T113" fmla="*/ 0 h 877"/>
                <a:gd name="T114" fmla="*/ 8 w 941"/>
                <a:gd name="T115" fmla="*/ 1 h 877"/>
                <a:gd name="T116" fmla="*/ 8 w 941"/>
                <a:gd name="T117" fmla="*/ 1 h 877"/>
                <a:gd name="T118" fmla="*/ 8 w 941"/>
                <a:gd name="T119" fmla="*/ 1 h 877"/>
                <a:gd name="T120" fmla="*/ 8 w 941"/>
                <a:gd name="T121" fmla="*/ 1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a:solidFill>
                <a:srgbClr val="000000"/>
              </a:solidFill>
              <a:round/>
              <a:headEnd/>
              <a:tailEnd/>
            </a:ln>
          </p:spPr>
          <p:txBody>
            <a:bodyPr/>
            <a:lstStyle/>
            <a:p>
              <a:endParaRPr lang="en-US"/>
            </a:p>
          </p:txBody>
        </p:sp>
        <p:sp>
          <p:nvSpPr>
            <p:cNvPr id="93465" name="Freeform 280"/>
            <p:cNvSpPr>
              <a:spLocks/>
            </p:cNvSpPr>
            <p:nvPr/>
          </p:nvSpPr>
          <p:spPr bwMode="auto">
            <a:xfrm>
              <a:off x="5350" y="2186"/>
              <a:ext cx="34" cy="22"/>
            </a:xfrm>
            <a:custGeom>
              <a:avLst/>
              <a:gdLst>
                <a:gd name="T0" fmla="*/ 1 w 46"/>
                <a:gd name="T1" fmla="*/ 0 h 32"/>
                <a:gd name="T2" fmla="*/ 1 w 46"/>
                <a:gd name="T3" fmla="*/ 0 h 32"/>
                <a:gd name="T4" fmla="*/ 0 w 46"/>
                <a:gd name="T5" fmla="*/ 1 h 32"/>
                <a:gd name="T6" fmla="*/ 1 w 46"/>
                <a:gd name="T7" fmla="*/ 1 h 32"/>
                <a:gd name="T8" fmla="*/ 1 w 46"/>
                <a:gd name="T9" fmla="*/ 1 h 32"/>
                <a:gd name="T10" fmla="*/ 1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12700" cap="rnd">
              <a:solidFill>
                <a:srgbClr val="000000"/>
              </a:solidFill>
              <a:round/>
              <a:headEnd/>
              <a:tailEnd/>
            </a:ln>
          </p:spPr>
          <p:txBody>
            <a:bodyPr/>
            <a:lstStyle/>
            <a:p>
              <a:endParaRPr lang="en-US"/>
            </a:p>
          </p:txBody>
        </p:sp>
        <p:sp>
          <p:nvSpPr>
            <p:cNvPr id="93466" name="Line 281"/>
            <p:cNvSpPr>
              <a:spLocks noChangeShapeType="1"/>
            </p:cNvSpPr>
            <p:nvPr/>
          </p:nvSpPr>
          <p:spPr bwMode="auto">
            <a:xfrm>
              <a:off x="4881" y="2005"/>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7" name="Line 282"/>
            <p:cNvSpPr>
              <a:spLocks noChangeShapeType="1"/>
            </p:cNvSpPr>
            <p:nvPr/>
          </p:nvSpPr>
          <p:spPr bwMode="auto">
            <a:xfrm>
              <a:off x="5111" y="2069"/>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8" name="Line 283"/>
            <p:cNvSpPr>
              <a:spLocks noChangeShapeType="1"/>
            </p:cNvSpPr>
            <p:nvPr/>
          </p:nvSpPr>
          <p:spPr bwMode="auto">
            <a:xfrm flipV="1">
              <a:off x="5132" y="2059"/>
              <a:ext cx="0" cy="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69" name="Line 284"/>
            <p:cNvSpPr>
              <a:spLocks noChangeShapeType="1"/>
            </p:cNvSpPr>
            <p:nvPr/>
          </p:nvSpPr>
          <p:spPr bwMode="auto">
            <a:xfrm>
              <a:off x="5143" y="2059"/>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0" name="Line 285"/>
            <p:cNvSpPr>
              <a:spLocks noChangeShapeType="1"/>
            </p:cNvSpPr>
            <p:nvPr/>
          </p:nvSpPr>
          <p:spPr bwMode="auto">
            <a:xfrm>
              <a:off x="5143" y="2059"/>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1" name="Line 286"/>
            <p:cNvSpPr>
              <a:spLocks noChangeShapeType="1"/>
            </p:cNvSpPr>
            <p:nvPr/>
          </p:nvSpPr>
          <p:spPr bwMode="auto">
            <a:xfrm>
              <a:off x="5156" y="2059"/>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2" name="Line 287"/>
            <p:cNvSpPr>
              <a:spLocks noChangeShapeType="1"/>
            </p:cNvSpPr>
            <p:nvPr/>
          </p:nvSpPr>
          <p:spPr bwMode="auto">
            <a:xfrm flipV="1">
              <a:off x="5165" y="2048"/>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3" name="Line 288"/>
            <p:cNvSpPr>
              <a:spLocks noChangeShapeType="1"/>
            </p:cNvSpPr>
            <p:nvPr/>
          </p:nvSpPr>
          <p:spPr bwMode="auto">
            <a:xfrm>
              <a:off x="5165" y="2048"/>
              <a:ext cx="1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4" name="Line 289"/>
            <p:cNvSpPr>
              <a:spLocks noChangeShapeType="1"/>
            </p:cNvSpPr>
            <p:nvPr/>
          </p:nvSpPr>
          <p:spPr bwMode="auto">
            <a:xfrm>
              <a:off x="5175" y="2059"/>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5" name="Line 290"/>
            <p:cNvSpPr>
              <a:spLocks noChangeShapeType="1"/>
            </p:cNvSpPr>
            <p:nvPr/>
          </p:nvSpPr>
          <p:spPr bwMode="auto">
            <a:xfrm>
              <a:off x="4891" y="200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6" name="Line 291"/>
            <p:cNvSpPr>
              <a:spLocks noChangeShapeType="1"/>
            </p:cNvSpPr>
            <p:nvPr/>
          </p:nvSpPr>
          <p:spPr bwMode="auto">
            <a:xfrm>
              <a:off x="4902" y="1995"/>
              <a:ext cx="1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7" name="Line 292"/>
            <p:cNvSpPr>
              <a:spLocks noChangeShapeType="1"/>
            </p:cNvSpPr>
            <p:nvPr/>
          </p:nvSpPr>
          <p:spPr bwMode="auto">
            <a:xfrm>
              <a:off x="4915" y="1995"/>
              <a:ext cx="9"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8" name="Line 293"/>
            <p:cNvSpPr>
              <a:spLocks noChangeShapeType="1"/>
            </p:cNvSpPr>
            <p:nvPr/>
          </p:nvSpPr>
          <p:spPr bwMode="auto">
            <a:xfrm>
              <a:off x="4924" y="200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79" name="Freeform 294"/>
            <p:cNvSpPr>
              <a:spLocks/>
            </p:cNvSpPr>
            <p:nvPr/>
          </p:nvSpPr>
          <p:spPr bwMode="auto">
            <a:xfrm>
              <a:off x="5274" y="2132"/>
              <a:ext cx="98" cy="237"/>
            </a:xfrm>
            <a:custGeom>
              <a:avLst/>
              <a:gdLst>
                <a:gd name="T0" fmla="*/ 0 w 135"/>
                <a:gd name="T1" fmla="*/ 1 h 340"/>
                <a:gd name="T2" fmla="*/ 0 w 135"/>
                <a:gd name="T3" fmla="*/ 1 h 340"/>
                <a:gd name="T4" fmla="*/ 1 w 135"/>
                <a:gd name="T5" fmla="*/ 1 h 340"/>
                <a:gd name="T6" fmla="*/ 1 w 135"/>
                <a:gd name="T7" fmla="*/ 1 h 340"/>
                <a:gd name="T8" fmla="*/ 1 w 135"/>
                <a:gd name="T9" fmla="*/ 1 h 340"/>
                <a:gd name="T10" fmla="*/ 1 w 135"/>
                <a:gd name="T11" fmla="*/ 1 h 340"/>
                <a:gd name="T12" fmla="*/ 1 w 135"/>
                <a:gd name="T13" fmla="*/ 1 h 340"/>
                <a:gd name="T14" fmla="*/ 1 w 135"/>
                <a:gd name="T15" fmla="*/ 1 h 340"/>
                <a:gd name="T16" fmla="*/ 1 w 135"/>
                <a:gd name="T17" fmla="*/ 1 h 340"/>
                <a:gd name="T18" fmla="*/ 1 w 135"/>
                <a:gd name="T19" fmla="*/ 1 h 340"/>
                <a:gd name="T20" fmla="*/ 1 w 135"/>
                <a:gd name="T21" fmla="*/ 1 h 340"/>
                <a:gd name="T22" fmla="*/ 1 w 135"/>
                <a:gd name="T23" fmla="*/ 1 h 340"/>
                <a:gd name="T24" fmla="*/ 1 w 135"/>
                <a:gd name="T25" fmla="*/ 2 h 340"/>
                <a:gd name="T26" fmla="*/ 1 w 135"/>
                <a:gd name="T27" fmla="*/ 2 h 340"/>
                <a:gd name="T28" fmla="*/ 1 w 135"/>
                <a:gd name="T29" fmla="*/ 2 h 340"/>
                <a:gd name="T30" fmla="*/ 1 w 135"/>
                <a:gd name="T31" fmla="*/ 2 h 340"/>
                <a:gd name="T32" fmla="*/ 1 w 135"/>
                <a:gd name="T33" fmla="*/ 2 h 340"/>
                <a:gd name="T34" fmla="*/ 1 w 135"/>
                <a:gd name="T35" fmla="*/ 2 h 340"/>
                <a:gd name="T36" fmla="*/ 1 w 135"/>
                <a:gd name="T37" fmla="*/ 1 h 340"/>
                <a:gd name="T38" fmla="*/ 1 w 135"/>
                <a:gd name="T39" fmla="*/ 1 h 340"/>
                <a:gd name="T40" fmla="*/ 1 w 135"/>
                <a:gd name="T41" fmla="*/ 1 h 340"/>
                <a:gd name="T42" fmla="*/ 1 w 135"/>
                <a:gd name="T43" fmla="*/ 1 h 340"/>
                <a:gd name="T44" fmla="*/ 1 w 135"/>
                <a:gd name="T45" fmla="*/ 1 h 340"/>
                <a:gd name="T46" fmla="*/ 1 w 135"/>
                <a:gd name="T47" fmla="*/ 1 h 340"/>
                <a:gd name="T48" fmla="*/ 1 w 135"/>
                <a:gd name="T49" fmla="*/ 1 h 340"/>
                <a:gd name="T50" fmla="*/ 1 w 135"/>
                <a:gd name="T51" fmla="*/ 1 h 340"/>
                <a:gd name="T52" fmla="*/ 1 w 135"/>
                <a:gd name="T53" fmla="*/ 1 h 340"/>
                <a:gd name="T54" fmla="*/ 1 w 135"/>
                <a:gd name="T55" fmla="*/ 1 h 340"/>
                <a:gd name="T56" fmla="*/ 1 w 135"/>
                <a:gd name="T57" fmla="*/ 0 h 340"/>
                <a:gd name="T58" fmla="*/ 1 w 135"/>
                <a:gd name="T59" fmla="*/ 1 h 340"/>
                <a:gd name="T60" fmla="*/ 0 w 135"/>
                <a:gd name="T61" fmla="*/ 1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a:solidFill>
                <a:srgbClr val="000000"/>
              </a:solidFill>
              <a:round/>
              <a:headEnd/>
              <a:tailEnd/>
            </a:ln>
          </p:spPr>
          <p:txBody>
            <a:bodyPr/>
            <a:lstStyle/>
            <a:p>
              <a:endParaRPr lang="en-US"/>
            </a:p>
          </p:txBody>
        </p:sp>
        <p:sp>
          <p:nvSpPr>
            <p:cNvPr id="93480" name="Freeform 295"/>
            <p:cNvSpPr>
              <a:spLocks/>
            </p:cNvSpPr>
            <p:nvPr/>
          </p:nvSpPr>
          <p:spPr bwMode="auto">
            <a:xfrm>
              <a:off x="5285" y="2272"/>
              <a:ext cx="55" cy="65"/>
            </a:xfrm>
            <a:custGeom>
              <a:avLst/>
              <a:gdLst>
                <a:gd name="T0" fmla="*/ 0 w 75"/>
                <a:gd name="T1" fmla="*/ 1 h 93"/>
                <a:gd name="T2" fmla="*/ 1 w 75"/>
                <a:gd name="T3" fmla="*/ 1 h 93"/>
                <a:gd name="T4" fmla="*/ 1 w 75"/>
                <a:gd name="T5" fmla="*/ 1 h 93"/>
                <a:gd name="T6" fmla="*/ 1 w 75"/>
                <a:gd name="T7" fmla="*/ 1 h 93"/>
                <a:gd name="T8" fmla="*/ 1 w 75"/>
                <a:gd name="T9" fmla="*/ 1 h 93"/>
                <a:gd name="T10" fmla="*/ 1 w 75"/>
                <a:gd name="T11" fmla="*/ 1 h 93"/>
                <a:gd name="T12" fmla="*/ 1 w 75"/>
                <a:gd name="T13" fmla="*/ 1 h 93"/>
                <a:gd name="T14" fmla="*/ 1 w 75"/>
                <a:gd name="T15" fmla="*/ 1 h 93"/>
                <a:gd name="T16" fmla="*/ 1 w 75"/>
                <a:gd name="T17" fmla="*/ 0 h 93"/>
                <a:gd name="T18" fmla="*/ 1 w 75"/>
                <a:gd name="T19" fmla="*/ 0 h 93"/>
                <a:gd name="T20" fmla="*/ 1 w 75"/>
                <a:gd name="T21" fmla="*/ 0 h 93"/>
                <a:gd name="T22" fmla="*/ 1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a:solidFill>
                <a:srgbClr val="000000"/>
              </a:solidFill>
              <a:round/>
              <a:headEnd/>
              <a:tailEnd/>
            </a:ln>
          </p:spPr>
          <p:txBody>
            <a:bodyPr/>
            <a:lstStyle/>
            <a:p>
              <a:endParaRPr lang="en-US"/>
            </a:p>
          </p:txBody>
        </p:sp>
        <p:sp>
          <p:nvSpPr>
            <p:cNvPr id="93481" name="Freeform 296"/>
            <p:cNvSpPr>
              <a:spLocks/>
            </p:cNvSpPr>
            <p:nvPr/>
          </p:nvSpPr>
          <p:spPr bwMode="auto">
            <a:xfrm>
              <a:off x="5132" y="2059"/>
              <a:ext cx="111" cy="278"/>
            </a:xfrm>
            <a:custGeom>
              <a:avLst/>
              <a:gdLst>
                <a:gd name="T0" fmla="*/ 2 w 151"/>
                <a:gd name="T1" fmla="*/ 1 h 401"/>
                <a:gd name="T2" fmla="*/ 1 w 151"/>
                <a:gd name="T3" fmla="*/ 1 h 401"/>
                <a:gd name="T4" fmla="*/ 1 w 151"/>
                <a:gd name="T5" fmla="*/ 1 h 401"/>
                <a:gd name="T6" fmla="*/ 1 w 151"/>
                <a:gd name="T7" fmla="*/ 1 h 401"/>
                <a:gd name="T8" fmla="*/ 1 w 151"/>
                <a:gd name="T9" fmla="*/ 1 h 401"/>
                <a:gd name="T10" fmla="*/ 1 w 151"/>
                <a:gd name="T11" fmla="*/ 1 h 401"/>
                <a:gd name="T12" fmla="*/ 1 w 151"/>
                <a:gd name="T13" fmla="*/ 1 h 401"/>
                <a:gd name="T14" fmla="*/ 1 w 151"/>
                <a:gd name="T15" fmla="*/ 0 h 401"/>
                <a:gd name="T16" fmla="*/ 1 w 151"/>
                <a:gd name="T17" fmla="*/ 0 h 401"/>
                <a:gd name="T18" fmla="*/ 1 w 151"/>
                <a:gd name="T19" fmla="*/ 1 h 401"/>
                <a:gd name="T20" fmla="*/ 1 w 151"/>
                <a:gd name="T21" fmla="*/ 1 h 401"/>
                <a:gd name="T22" fmla="*/ 1 w 151"/>
                <a:gd name="T23" fmla="*/ 1 h 401"/>
                <a:gd name="T24" fmla="*/ 1 w 151"/>
                <a:gd name="T25" fmla="*/ 1 h 401"/>
                <a:gd name="T26" fmla="*/ 1 w 151"/>
                <a:gd name="T27" fmla="*/ 1 h 401"/>
                <a:gd name="T28" fmla="*/ 0 w 151"/>
                <a:gd name="T29" fmla="*/ 1 h 401"/>
                <a:gd name="T30" fmla="*/ 1 w 151"/>
                <a:gd name="T31" fmla="*/ 1 h 401"/>
                <a:gd name="T32" fmla="*/ 0 w 151"/>
                <a:gd name="T33" fmla="*/ 1 h 401"/>
                <a:gd name="T34" fmla="*/ 1 w 151"/>
                <a:gd name="T35" fmla="*/ 1 h 401"/>
                <a:gd name="T36" fmla="*/ 1 w 151"/>
                <a:gd name="T37" fmla="*/ 1 h 401"/>
                <a:gd name="T38" fmla="*/ 1 w 151"/>
                <a:gd name="T39" fmla="*/ 1 h 401"/>
                <a:gd name="T40" fmla="*/ 1 w 151"/>
                <a:gd name="T41" fmla="*/ 1 h 401"/>
                <a:gd name="T42" fmla="*/ 1 w 151"/>
                <a:gd name="T43" fmla="*/ 1 h 401"/>
                <a:gd name="T44" fmla="*/ 1 w 151"/>
                <a:gd name="T45" fmla="*/ 1 h 401"/>
                <a:gd name="T46" fmla="*/ 1 w 151"/>
                <a:gd name="T47" fmla="*/ 2 h 401"/>
                <a:gd name="T48" fmla="*/ 1 w 151"/>
                <a:gd name="T49" fmla="*/ 2 h 401"/>
                <a:gd name="T50" fmla="*/ 1 w 151"/>
                <a:gd name="T51" fmla="*/ 2 h 401"/>
                <a:gd name="T52" fmla="*/ 1 w 151"/>
                <a:gd name="T53" fmla="*/ 2 h 401"/>
                <a:gd name="T54" fmla="*/ 2 w 151"/>
                <a:gd name="T55" fmla="*/ 2 h 401"/>
                <a:gd name="T56" fmla="*/ 1 w 151"/>
                <a:gd name="T57" fmla="*/ 1 h 401"/>
                <a:gd name="T58" fmla="*/ 1 w 151"/>
                <a:gd name="T59" fmla="*/ 1 h 401"/>
                <a:gd name="T60" fmla="*/ 1 w 151"/>
                <a:gd name="T61" fmla="*/ 1 h 401"/>
                <a:gd name="T62" fmla="*/ 1 w 151"/>
                <a:gd name="T63" fmla="*/ 1 h 401"/>
                <a:gd name="T64" fmla="*/ 2 w 151"/>
                <a:gd name="T65" fmla="*/ 1 h 401"/>
                <a:gd name="T66" fmla="*/ 2 w 151"/>
                <a:gd name="T67" fmla="*/ 1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a:solidFill>
                <a:srgbClr val="000000"/>
              </a:solidFill>
              <a:round/>
              <a:headEnd/>
              <a:tailEnd/>
            </a:ln>
          </p:spPr>
          <p:txBody>
            <a:bodyPr/>
            <a:lstStyle/>
            <a:p>
              <a:endParaRPr lang="en-US"/>
            </a:p>
          </p:txBody>
        </p:sp>
        <p:sp>
          <p:nvSpPr>
            <p:cNvPr id="93482" name="Freeform 297"/>
            <p:cNvSpPr>
              <a:spLocks/>
            </p:cNvSpPr>
            <p:nvPr/>
          </p:nvSpPr>
          <p:spPr bwMode="auto">
            <a:xfrm>
              <a:off x="5243" y="2143"/>
              <a:ext cx="97" cy="129"/>
            </a:xfrm>
            <a:custGeom>
              <a:avLst/>
              <a:gdLst>
                <a:gd name="T0" fmla="*/ 0 w 134"/>
                <a:gd name="T1" fmla="*/ 1 h 186"/>
                <a:gd name="T2" fmla="*/ 0 w 134"/>
                <a:gd name="T3" fmla="*/ 1 h 186"/>
                <a:gd name="T4" fmla="*/ 0 w 134"/>
                <a:gd name="T5" fmla="*/ 1 h 186"/>
                <a:gd name="T6" fmla="*/ 1 w 134"/>
                <a:gd name="T7" fmla="*/ 1 h 186"/>
                <a:gd name="T8" fmla="*/ 1 w 134"/>
                <a:gd name="T9" fmla="*/ 1 h 186"/>
                <a:gd name="T10" fmla="*/ 1 w 134"/>
                <a:gd name="T11" fmla="*/ 1 h 186"/>
                <a:gd name="T12" fmla="*/ 1 w 134"/>
                <a:gd name="T13" fmla="*/ 1 h 186"/>
                <a:gd name="T14" fmla="*/ 1 w 134"/>
                <a:gd name="T15" fmla="*/ 1 h 186"/>
                <a:gd name="T16" fmla="*/ 1 w 134"/>
                <a:gd name="T17" fmla="*/ 1 h 186"/>
                <a:gd name="T18" fmla="*/ 1 w 134"/>
                <a:gd name="T19" fmla="*/ 1 h 186"/>
                <a:gd name="T20" fmla="*/ 1 w 134"/>
                <a:gd name="T21" fmla="*/ 1 h 186"/>
                <a:gd name="T22" fmla="*/ 1 w 134"/>
                <a:gd name="T23" fmla="*/ 1 h 186"/>
                <a:gd name="T24" fmla="*/ 1 w 134"/>
                <a:gd name="T25" fmla="*/ 1 h 186"/>
                <a:gd name="T26" fmla="*/ 1 w 134"/>
                <a:gd name="T27" fmla="*/ 1 h 186"/>
                <a:gd name="T28" fmla="*/ 1 w 134"/>
                <a:gd name="T29" fmla="*/ 1 h 186"/>
                <a:gd name="T30" fmla="*/ 1 w 134"/>
                <a:gd name="T31" fmla="*/ 1 h 186"/>
                <a:gd name="T32" fmla="*/ 1 w 134"/>
                <a:gd name="T33" fmla="*/ 1 h 186"/>
                <a:gd name="T34" fmla="*/ 1 w 134"/>
                <a:gd name="T35" fmla="*/ 1 h 186"/>
                <a:gd name="T36" fmla="*/ 1 w 134"/>
                <a:gd name="T37" fmla="*/ 0 h 186"/>
                <a:gd name="T38" fmla="*/ 1 w 134"/>
                <a:gd name="T39" fmla="*/ 1 h 186"/>
                <a:gd name="T40" fmla="*/ 1 w 134"/>
                <a:gd name="T41" fmla="*/ 1 h 186"/>
                <a:gd name="T42" fmla="*/ 1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a:solidFill>
                <a:srgbClr val="000000"/>
              </a:solidFill>
              <a:round/>
              <a:headEnd/>
              <a:tailEnd/>
            </a:ln>
          </p:spPr>
          <p:txBody>
            <a:bodyPr/>
            <a:lstStyle/>
            <a:p>
              <a:endParaRPr lang="en-US"/>
            </a:p>
          </p:txBody>
        </p:sp>
        <p:sp>
          <p:nvSpPr>
            <p:cNvPr id="93483" name="Oval 298"/>
            <p:cNvSpPr>
              <a:spLocks noChangeArrowheads="1"/>
            </p:cNvSpPr>
            <p:nvPr/>
          </p:nvSpPr>
          <p:spPr bwMode="auto">
            <a:xfrm>
              <a:off x="5437" y="2121"/>
              <a:ext cx="1"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484" name="Oval 299"/>
            <p:cNvSpPr>
              <a:spLocks noChangeArrowheads="1"/>
            </p:cNvSpPr>
            <p:nvPr/>
          </p:nvSpPr>
          <p:spPr bwMode="auto">
            <a:xfrm>
              <a:off x="5416" y="2121"/>
              <a:ext cx="10" cy="11"/>
            </a:xfrm>
            <a:prstGeom prst="ellipse">
              <a:avLst/>
            </a:prstGeom>
            <a:solidFill>
              <a:srgbClr val="FF004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485" name="Freeform 300"/>
            <p:cNvSpPr>
              <a:spLocks/>
            </p:cNvSpPr>
            <p:nvPr/>
          </p:nvSpPr>
          <p:spPr bwMode="auto">
            <a:xfrm>
              <a:off x="5143" y="1567"/>
              <a:ext cx="22" cy="65"/>
            </a:xfrm>
            <a:custGeom>
              <a:avLst/>
              <a:gdLst>
                <a:gd name="T0" fmla="*/ 1 w 30"/>
                <a:gd name="T1" fmla="*/ 0 h 93"/>
                <a:gd name="T2" fmla="*/ 1 w 30"/>
                <a:gd name="T3" fmla="*/ 1 h 93"/>
                <a:gd name="T4" fmla="*/ 0 w 30"/>
                <a:gd name="T5" fmla="*/ 1 h 93"/>
                <a:gd name="T6" fmla="*/ 1 w 30"/>
                <a:gd name="T7" fmla="*/ 1 h 93"/>
                <a:gd name="T8" fmla="*/ 1 w 30"/>
                <a:gd name="T9" fmla="*/ 1 h 93"/>
                <a:gd name="T10" fmla="*/ 1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12700" cap="rnd">
              <a:solidFill>
                <a:srgbClr val="000000"/>
              </a:solidFill>
              <a:round/>
              <a:headEnd/>
              <a:tailEnd/>
            </a:ln>
          </p:spPr>
          <p:txBody>
            <a:bodyPr/>
            <a:lstStyle/>
            <a:p>
              <a:endParaRPr lang="en-US"/>
            </a:p>
          </p:txBody>
        </p:sp>
        <p:sp>
          <p:nvSpPr>
            <p:cNvPr id="93486" name="Line 301"/>
            <p:cNvSpPr>
              <a:spLocks noChangeShapeType="1"/>
            </p:cNvSpPr>
            <p:nvPr/>
          </p:nvSpPr>
          <p:spPr bwMode="auto">
            <a:xfrm>
              <a:off x="5514" y="1856"/>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87" name="Line 302"/>
            <p:cNvSpPr>
              <a:spLocks noChangeShapeType="1"/>
            </p:cNvSpPr>
            <p:nvPr/>
          </p:nvSpPr>
          <p:spPr bwMode="auto">
            <a:xfrm>
              <a:off x="5526" y="1856"/>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88" name="Line 303"/>
            <p:cNvSpPr>
              <a:spLocks noChangeShapeType="1"/>
            </p:cNvSpPr>
            <p:nvPr/>
          </p:nvSpPr>
          <p:spPr bwMode="auto">
            <a:xfrm flipV="1">
              <a:off x="5526" y="1844"/>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89" name="Line 304"/>
            <p:cNvSpPr>
              <a:spLocks noChangeShapeType="1"/>
            </p:cNvSpPr>
            <p:nvPr/>
          </p:nvSpPr>
          <p:spPr bwMode="auto">
            <a:xfrm>
              <a:off x="5526" y="1845"/>
              <a:ext cx="1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90" name="Line 305"/>
            <p:cNvSpPr>
              <a:spLocks noChangeShapeType="1"/>
            </p:cNvSpPr>
            <p:nvPr/>
          </p:nvSpPr>
          <p:spPr bwMode="auto">
            <a:xfrm>
              <a:off x="5526" y="1845"/>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91" name="Line 306"/>
            <p:cNvSpPr>
              <a:spLocks noChangeShapeType="1"/>
            </p:cNvSpPr>
            <p:nvPr/>
          </p:nvSpPr>
          <p:spPr bwMode="auto">
            <a:xfrm>
              <a:off x="5536" y="184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92" name="Line 307"/>
            <p:cNvSpPr>
              <a:spLocks noChangeShapeType="1"/>
            </p:cNvSpPr>
            <p:nvPr/>
          </p:nvSpPr>
          <p:spPr bwMode="auto">
            <a:xfrm>
              <a:off x="5536" y="1845"/>
              <a:ext cx="1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493" name="Freeform 308"/>
            <p:cNvSpPr>
              <a:spLocks/>
            </p:cNvSpPr>
            <p:nvPr/>
          </p:nvSpPr>
          <p:spPr bwMode="auto">
            <a:xfrm>
              <a:off x="5514" y="1845"/>
              <a:ext cx="45" cy="74"/>
            </a:xfrm>
            <a:custGeom>
              <a:avLst/>
              <a:gdLst>
                <a:gd name="T0" fmla="*/ 1 w 61"/>
                <a:gd name="T1" fmla="*/ 0 h 108"/>
                <a:gd name="T2" fmla="*/ 0 w 61"/>
                <a:gd name="T3" fmla="*/ 1 h 108"/>
                <a:gd name="T4" fmla="*/ 1 w 61"/>
                <a:gd name="T5" fmla="*/ 1 h 108"/>
                <a:gd name="T6" fmla="*/ 0 w 61"/>
                <a:gd name="T7" fmla="*/ 1 h 108"/>
                <a:gd name="T8" fmla="*/ 1 w 61"/>
                <a:gd name="T9" fmla="*/ 1 h 108"/>
                <a:gd name="T10" fmla="*/ 1 w 61"/>
                <a:gd name="T11" fmla="*/ 1 h 108"/>
                <a:gd name="T12" fmla="*/ 1 w 61"/>
                <a:gd name="T13" fmla="*/ 1 h 108"/>
                <a:gd name="T14" fmla="*/ 1 w 61"/>
                <a:gd name="T15" fmla="*/ 1 h 108"/>
                <a:gd name="T16" fmla="*/ 1 w 61"/>
                <a:gd name="T17" fmla="*/ 1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a:solidFill>
                <a:srgbClr val="000000"/>
              </a:solidFill>
              <a:round/>
              <a:headEnd/>
              <a:tailEnd/>
            </a:ln>
          </p:spPr>
          <p:txBody>
            <a:bodyPr/>
            <a:lstStyle/>
            <a:p>
              <a:endParaRPr lang="en-US"/>
            </a:p>
          </p:txBody>
        </p:sp>
        <p:sp>
          <p:nvSpPr>
            <p:cNvPr id="93494" name="Freeform 309"/>
            <p:cNvSpPr>
              <a:spLocks/>
            </p:cNvSpPr>
            <p:nvPr/>
          </p:nvSpPr>
          <p:spPr bwMode="auto">
            <a:xfrm>
              <a:off x="5482" y="1759"/>
              <a:ext cx="55" cy="97"/>
            </a:xfrm>
            <a:custGeom>
              <a:avLst/>
              <a:gdLst>
                <a:gd name="T0" fmla="*/ 1 w 75"/>
                <a:gd name="T1" fmla="*/ 0 h 139"/>
                <a:gd name="T2" fmla="*/ 1 w 75"/>
                <a:gd name="T3" fmla="*/ 0 h 139"/>
                <a:gd name="T4" fmla="*/ 1 w 75"/>
                <a:gd name="T5" fmla="*/ 1 h 139"/>
                <a:gd name="T6" fmla="*/ 0 w 75"/>
                <a:gd name="T7" fmla="*/ 1 h 139"/>
                <a:gd name="T8" fmla="*/ 0 w 75"/>
                <a:gd name="T9" fmla="*/ 1 h 139"/>
                <a:gd name="T10" fmla="*/ 1 w 75"/>
                <a:gd name="T11" fmla="*/ 1 h 139"/>
                <a:gd name="T12" fmla="*/ 0 w 75"/>
                <a:gd name="T13" fmla="*/ 1 h 139"/>
                <a:gd name="T14" fmla="*/ 1 w 75"/>
                <a:gd name="T15" fmla="*/ 1 h 139"/>
                <a:gd name="T16" fmla="*/ 1 w 75"/>
                <a:gd name="T17" fmla="*/ 1 h 139"/>
                <a:gd name="T18" fmla="*/ 1 w 75"/>
                <a:gd name="T19" fmla="*/ 1 h 139"/>
                <a:gd name="T20" fmla="*/ 1 w 75"/>
                <a:gd name="T21" fmla="*/ 1 h 139"/>
                <a:gd name="T22" fmla="*/ 1 w 75"/>
                <a:gd name="T23" fmla="*/ 1 h 139"/>
                <a:gd name="T24" fmla="*/ 1 w 75"/>
                <a:gd name="T25" fmla="*/ 1 h 139"/>
                <a:gd name="T26" fmla="*/ 1 w 75"/>
                <a:gd name="T27" fmla="*/ 1 h 139"/>
                <a:gd name="T28" fmla="*/ 1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a:solidFill>
                <a:srgbClr val="000000"/>
              </a:solidFill>
              <a:round/>
              <a:headEnd/>
              <a:tailEnd/>
            </a:ln>
          </p:spPr>
          <p:txBody>
            <a:bodyPr/>
            <a:lstStyle/>
            <a:p>
              <a:endParaRPr lang="en-US"/>
            </a:p>
          </p:txBody>
        </p:sp>
        <p:sp>
          <p:nvSpPr>
            <p:cNvPr id="93495" name="Freeform 310"/>
            <p:cNvSpPr>
              <a:spLocks/>
            </p:cNvSpPr>
            <p:nvPr/>
          </p:nvSpPr>
          <p:spPr bwMode="auto">
            <a:xfrm>
              <a:off x="5580" y="1771"/>
              <a:ext cx="121" cy="139"/>
            </a:xfrm>
            <a:custGeom>
              <a:avLst/>
              <a:gdLst>
                <a:gd name="T0" fmla="*/ 1 w 165"/>
                <a:gd name="T1" fmla="*/ 0 h 200"/>
                <a:gd name="T2" fmla="*/ 1 w 165"/>
                <a:gd name="T3" fmla="*/ 1 h 200"/>
                <a:gd name="T4" fmla="*/ 1 w 165"/>
                <a:gd name="T5" fmla="*/ 1 h 200"/>
                <a:gd name="T6" fmla="*/ 1 w 165"/>
                <a:gd name="T7" fmla="*/ 1 h 200"/>
                <a:gd name="T8" fmla="*/ 1 w 165"/>
                <a:gd name="T9" fmla="*/ 1 h 200"/>
                <a:gd name="T10" fmla="*/ 1 w 165"/>
                <a:gd name="T11" fmla="*/ 1 h 200"/>
                <a:gd name="T12" fmla="*/ 1 w 165"/>
                <a:gd name="T13" fmla="*/ 1 h 200"/>
                <a:gd name="T14" fmla="*/ 1 w 165"/>
                <a:gd name="T15" fmla="*/ 1 h 200"/>
                <a:gd name="T16" fmla="*/ 1 w 165"/>
                <a:gd name="T17" fmla="*/ 1 h 200"/>
                <a:gd name="T18" fmla="*/ 0 w 165"/>
                <a:gd name="T19" fmla="*/ 1 h 200"/>
                <a:gd name="T20" fmla="*/ 1 w 165"/>
                <a:gd name="T21" fmla="*/ 1 h 200"/>
                <a:gd name="T22" fmla="*/ 1 w 165"/>
                <a:gd name="T23" fmla="*/ 1 h 200"/>
                <a:gd name="T24" fmla="*/ 1 w 165"/>
                <a:gd name="T25" fmla="*/ 1 h 200"/>
                <a:gd name="T26" fmla="*/ 1 w 165"/>
                <a:gd name="T27" fmla="*/ 1 h 200"/>
                <a:gd name="T28" fmla="*/ 1 w 165"/>
                <a:gd name="T29" fmla="*/ 1 h 200"/>
                <a:gd name="T30" fmla="*/ 1 w 165"/>
                <a:gd name="T31" fmla="*/ 1 h 200"/>
                <a:gd name="T32" fmla="*/ 1 w 165"/>
                <a:gd name="T33" fmla="*/ 1 h 200"/>
                <a:gd name="T34" fmla="*/ 1 w 165"/>
                <a:gd name="T35" fmla="*/ 1 h 200"/>
                <a:gd name="T36" fmla="*/ 2 w 165"/>
                <a:gd name="T37" fmla="*/ 1 h 200"/>
                <a:gd name="T38" fmla="*/ 2 w 165"/>
                <a:gd name="T39" fmla="*/ 1 h 200"/>
                <a:gd name="T40" fmla="*/ 2 w 165"/>
                <a:gd name="T41" fmla="*/ 1 h 200"/>
                <a:gd name="T42" fmla="*/ 2 w 165"/>
                <a:gd name="T43" fmla="*/ 1 h 200"/>
                <a:gd name="T44" fmla="*/ 1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a:solidFill>
                <a:srgbClr val="000000"/>
              </a:solidFill>
              <a:round/>
              <a:headEnd/>
              <a:tailEnd/>
            </a:ln>
          </p:spPr>
          <p:txBody>
            <a:bodyPr/>
            <a:lstStyle/>
            <a:p>
              <a:endParaRPr lang="en-US"/>
            </a:p>
          </p:txBody>
        </p:sp>
        <p:sp>
          <p:nvSpPr>
            <p:cNvPr id="93496" name="Freeform 311"/>
            <p:cNvSpPr>
              <a:spLocks/>
            </p:cNvSpPr>
            <p:nvPr/>
          </p:nvSpPr>
          <p:spPr bwMode="auto">
            <a:xfrm>
              <a:off x="5634" y="1685"/>
              <a:ext cx="67" cy="86"/>
            </a:xfrm>
            <a:custGeom>
              <a:avLst/>
              <a:gdLst>
                <a:gd name="T0" fmla="*/ 1 w 91"/>
                <a:gd name="T1" fmla="*/ 0 h 125"/>
                <a:gd name="T2" fmla="*/ 1 w 91"/>
                <a:gd name="T3" fmla="*/ 1 h 125"/>
                <a:gd name="T4" fmla="*/ 1 w 91"/>
                <a:gd name="T5" fmla="*/ 1 h 125"/>
                <a:gd name="T6" fmla="*/ 0 w 91"/>
                <a:gd name="T7" fmla="*/ 1 h 125"/>
                <a:gd name="T8" fmla="*/ 0 w 91"/>
                <a:gd name="T9" fmla="*/ 1 h 125"/>
                <a:gd name="T10" fmla="*/ 1 w 91"/>
                <a:gd name="T11" fmla="*/ 1 h 125"/>
                <a:gd name="T12" fmla="*/ 1 w 91"/>
                <a:gd name="T13" fmla="*/ 1 h 125"/>
                <a:gd name="T14" fmla="*/ 1 w 91"/>
                <a:gd name="T15" fmla="*/ 1 h 125"/>
                <a:gd name="T16" fmla="*/ 1 w 91"/>
                <a:gd name="T17" fmla="*/ 1 h 125"/>
                <a:gd name="T18" fmla="*/ 1 w 91"/>
                <a:gd name="T19" fmla="*/ 1 h 125"/>
                <a:gd name="T20" fmla="*/ 1 w 91"/>
                <a:gd name="T21" fmla="*/ 1 h 125"/>
                <a:gd name="T22" fmla="*/ 1 w 91"/>
                <a:gd name="T23" fmla="*/ 1 h 125"/>
                <a:gd name="T24" fmla="*/ 1 w 91"/>
                <a:gd name="T25" fmla="*/ 1 h 125"/>
                <a:gd name="T26" fmla="*/ 1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a:solidFill>
                <a:srgbClr val="000000"/>
              </a:solidFill>
              <a:round/>
              <a:headEnd/>
              <a:tailEnd/>
            </a:ln>
          </p:spPr>
          <p:txBody>
            <a:bodyPr/>
            <a:lstStyle/>
            <a:p>
              <a:endParaRPr lang="en-US"/>
            </a:p>
          </p:txBody>
        </p:sp>
        <p:sp>
          <p:nvSpPr>
            <p:cNvPr id="93497" name="Freeform 312"/>
            <p:cNvSpPr>
              <a:spLocks/>
            </p:cNvSpPr>
            <p:nvPr/>
          </p:nvSpPr>
          <p:spPr bwMode="auto">
            <a:xfrm>
              <a:off x="5580" y="1919"/>
              <a:ext cx="21" cy="44"/>
            </a:xfrm>
            <a:custGeom>
              <a:avLst/>
              <a:gdLst>
                <a:gd name="T0" fmla="*/ 0 w 30"/>
                <a:gd name="T1" fmla="*/ 1 h 63"/>
                <a:gd name="T2" fmla="*/ 0 w 30"/>
                <a:gd name="T3" fmla="*/ 1 h 63"/>
                <a:gd name="T4" fmla="*/ 1 w 30"/>
                <a:gd name="T5" fmla="*/ 1 h 63"/>
                <a:gd name="T6" fmla="*/ 1 w 30"/>
                <a:gd name="T7" fmla="*/ 1 h 63"/>
                <a:gd name="T8" fmla="*/ 1 w 30"/>
                <a:gd name="T9" fmla="*/ 1 h 63"/>
                <a:gd name="T10" fmla="*/ 1 w 30"/>
                <a:gd name="T11" fmla="*/ 1 h 63"/>
                <a:gd name="T12" fmla="*/ 1 w 30"/>
                <a:gd name="T13" fmla="*/ 0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a:solidFill>
                <a:srgbClr val="000000"/>
              </a:solidFill>
              <a:round/>
              <a:headEnd/>
              <a:tailEnd/>
            </a:ln>
          </p:spPr>
          <p:txBody>
            <a:bodyPr/>
            <a:lstStyle/>
            <a:p>
              <a:endParaRPr lang="en-US"/>
            </a:p>
          </p:txBody>
        </p:sp>
        <p:sp>
          <p:nvSpPr>
            <p:cNvPr id="93498" name="Freeform 313"/>
            <p:cNvSpPr>
              <a:spLocks/>
            </p:cNvSpPr>
            <p:nvPr/>
          </p:nvSpPr>
          <p:spPr bwMode="auto">
            <a:xfrm>
              <a:off x="5600" y="1909"/>
              <a:ext cx="34" cy="22"/>
            </a:xfrm>
            <a:custGeom>
              <a:avLst/>
              <a:gdLst>
                <a:gd name="T0" fmla="*/ 1 w 46"/>
                <a:gd name="T1" fmla="*/ 1 h 32"/>
                <a:gd name="T2" fmla="*/ 1 w 46"/>
                <a:gd name="T3" fmla="*/ 1 h 32"/>
                <a:gd name="T4" fmla="*/ 1 w 46"/>
                <a:gd name="T5" fmla="*/ 0 h 32"/>
                <a:gd name="T6" fmla="*/ 1 w 46"/>
                <a:gd name="T7" fmla="*/ 0 h 32"/>
                <a:gd name="T8" fmla="*/ 1 w 46"/>
                <a:gd name="T9" fmla="*/ 0 h 32"/>
                <a:gd name="T10" fmla="*/ 0 w 46"/>
                <a:gd name="T11" fmla="*/ 1 h 32"/>
                <a:gd name="T12" fmla="*/ 1 w 46"/>
                <a:gd name="T13" fmla="*/ 1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12700" cap="rnd">
              <a:solidFill>
                <a:srgbClr val="000000"/>
              </a:solidFill>
              <a:round/>
              <a:headEnd/>
              <a:tailEnd/>
            </a:ln>
          </p:spPr>
          <p:txBody>
            <a:bodyPr/>
            <a:lstStyle/>
            <a:p>
              <a:endParaRPr lang="en-US"/>
            </a:p>
          </p:txBody>
        </p:sp>
        <p:sp>
          <p:nvSpPr>
            <p:cNvPr id="93499" name="Freeform 314"/>
            <p:cNvSpPr>
              <a:spLocks/>
            </p:cNvSpPr>
            <p:nvPr/>
          </p:nvSpPr>
          <p:spPr bwMode="auto">
            <a:xfrm>
              <a:off x="4990" y="2358"/>
              <a:ext cx="22" cy="54"/>
            </a:xfrm>
            <a:custGeom>
              <a:avLst/>
              <a:gdLst>
                <a:gd name="T0" fmla="*/ 0 w 30"/>
                <a:gd name="T1" fmla="*/ 0 h 78"/>
                <a:gd name="T2" fmla="*/ 0 w 30"/>
                <a:gd name="T3" fmla="*/ 1 h 78"/>
                <a:gd name="T4" fmla="*/ 0 w 30"/>
                <a:gd name="T5" fmla="*/ 1 h 78"/>
                <a:gd name="T6" fmla="*/ 1 w 30"/>
                <a:gd name="T7" fmla="*/ 1 h 78"/>
                <a:gd name="T8" fmla="*/ 1 w 30"/>
                <a:gd name="T9" fmla="*/ 1 h 78"/>
                <a:gd name="T10" fmla="*/ 1 w 30"/>
                <a:gd name="T11" fmla="*/ 1 h 78"/>
                <a:gd name="T12" fmla="*/ 1 w 30"/>
                <a:gd name="T13" fmla="*/ 1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a:solidFill>
                <a:srgbClr val="000000"/>
              </a:solidFill>
              <a:round/>
              <a:headEnd/>
              <a:tailEnd/>
            </a:ln>
          </p:spPr>
          <p:txBody>
            <a:bodyPr/>
            <a:lstStyle/>
            <a:p>
              <a:endParaRPr lang="en-US"/>
            </a:p>
          </p:txBody>
        </p:sp>
        <p:sp>
          <p:nvSpPr>
            <p:cNvPr id="93500" name="Freeform 315"/>
            <p:cNvSpPr>
              <a:spLocks/>
            </p:cNvSpPr>
            <p:nvPr/>
          </p:nvSpPr>
          <p:spPr bwMode="auto">
            <a:xfrm>
              <a:off x="5493" y="2091"/>
              <a:ext cx="22" cy="43"/>
            </a:xfrm>
            <a:custGeom>
              <a:avLst/>
              <a:gdLst>
                <a:gd name="T0" fmla="*/ 1 w 30"/>
                <a:gd name="T1" fmla="*/ 0 h 62"/>
                <a:gd name="T2" fmla="*/ 0 w 30"/>
                <a:gd name="T3" fmla="*/ 0 h 62"/>
                <a:gd name="T4" fmla="*/ 0 w 30"/>
                <a:gd name="T5" fmla="*/ 1 h 62"/>
                <a:gd name="T6" fmla="*/ 1 w 30"/>
                <a:gd name="T7" fmla="*/ 1 h 62"/>
                <a:gd name="T8" fmla="*/ 1 w 30"/>
                <a:gd name="T9" fmla="*/ 1 h 62"/>
                <a:gd name="T10" fmla="*/ 1 w 30"/>
                <a:gd name="T11" fmla="*/ 1 h 62"/>
                <a:gd name="T12" fmla="*/ 1 w 30"/>
                <a:gd name="T13" fmla="*/ 0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a:solidFill>
                <a:srgbClr val="000000"/>
              </a:solidFill>
              <a:round/>
              <a:headEnd/>
              <a:tailEnd/>
            </a:ln>
          </p:spPr>
          <p:txBody>
            <a:bodyPr/>
            <a:lstStyle/>
            <a:p>
              <a:endParaRPr lang="en-US"/>
            </a:p>
          </p:txBody>
        </p:sp>
        <p:sp>
          <p:nvSpPr>
            <p:cNvPr id="93501" name="Freeform 316"/>
            <p:cNvSpPr>
              <a:spLocks/>
            </p:cNvSpPr>
            <p:nvPr/>
          </p:nvSpPr>
          <p:spPr bwMode="auto">
            <a:xfrm>
              <a:off x="5393" y="2388"/>
              <a:ext cx="111" cy="97"/>
            </a:xfrm>
            <a:custGeom>
              <a:avLst/>
              <a:gdLst>
                <a:gd name="T0" fmla="*/ 0 w 151"/>
                <a:gd name="T1" fmla="*/ 1 h 140"/>
                <a:gd name="T2" fmla="*/ 0 w 151"/>
                <a:gd name="T3" fmla="*/ 1 h 140"/>
                <a:gd name="T4" fmla="*/ 1 w 151"/>
                <a:gd name="T5" fmla="*/ 1 h 140"/>
                <a:gd name="T6" fmla="*/ 1 w 151"/>
                <a:gd name="T7" fmla="*/ 1 h 140"/>
                <a:gd name="T8" fmla="*/ 1 w 151"/>
                <a:gd name="T9" fmla="*/ 1 h 140"/>
                <a:gd name="T10" fmla="*/ 1 w 151"/>
                <a:gd name="T11" fmla="*/ 1 h 140"/>
                <a:gd name="T12" fmla="*/ 1 w 151"/>
                <a:gd name="T13" fmla="*/ 1 h 140"/>
                <a:gd name="T14" fmla="*/ 1 w 151"/>
                <a:gd name="T15" fmla="*/ 1 h 140"/>
                <a:gd name="T16" fmla="*/ 2 w 151"/>
                <a:gd name="T17" fmla="*/ 1 h 140"/>
                <a:gd name="T18" fmla="*/ 1 w 151"/>
                <a:gd name="T19" fmla="*/ 1 h 140"/>
                <a:gd name="T20" fmla="*/ 2 w 151"/>
                <a:gd name="T21" fmla="*/ 1 h 140"/>
                <a:gd name="T22" fmla="*/ 1 w 151"/>
                <a:gd name="T23" fmla="*/ 1 h 140"/>
                <a:gd name="T24" fmla="*/ 1 w 151"/>
                <a:gd name="T25" fmla="*/ 0 h 140"/>
                <a:gd name="T26" fmla="*/ 1 w 151"/>
                <a:gd name="T27" fmla="*/ 1 h 140"/>
                <a:gd name="T28" fmla="*/ 1 w 151"/>
                <a:gd name="T29" fmla="*/ 1 h 140"/>
                <a:gd name="T30" fmla="*/ 1 w 151"/>
                <a:gd name="T31" fmla="*/ 1 h 140"/>
                <a:gd name="T32" fmla="*/ 1 w 151"/>
                <a:gd name="T33" fmla="*/ 1 h 140"/>
                <a:gd name="T34" fmla="*/ 1 w 151"/>
                <a:gd name="T35" fmla="*/ 1 h 140"/>
                <a:gd name="T36" fmla="*/ 1 w 151"/>
                <a:gd name="T37" fmla="*/ 1 h 140"/>
                <a:gd name="T38" fmla="*/ 1 w 151"/>
                <a:gd name="T39" fmla="*/ 1 h 140"/>
                <a:gd name="T40" fmla="*/ 0 w 151"/>
                <a:gd name="T41" fmla="*/ 1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02" name="Freeform 317"/>
            <p:cNvSpPr>
              <a:spLocks/>
            </p:cNvSpPr>
            <p:nvPr/>
          </p:nvSpPr>
          <p:spPr bwMode="auto">
            <a:xfrm>
              <a:off x="5251" y="2388"/>
              <a:ext cx="67" cy="86"/>
            </a:xfrm>
            <a:custGeom>
              <a:avLst/>
              <a:gdLst>
                <a:gd name="T0" fmla="*/ 0 w 91"/>
                <a:gd name="T1" fmla="*/ 0 h 124"/>
                <a:gd name="T2" fmla="*/ 1 w 91"/>
                <a:gd name="T3" fmla="*/ 1 h 124"/>
                <a:gd name="T4" fmla="*/ 1 w 91"/>
                <a:gd name="T5" fmla="*/ 1 h 124"/>
                <a:gd name="T6" fmla="*/ 1 w 91"/>
                <a:gd name="T7" fmla="*/ 1 h 124"/>
                <a:gd name="T8" fmla="*/ 1 w 91"/>
                <a:gd name="T9" fmla="*/ 1 h 124"/>
                <a:gd name="T10" fmla="*/ 1 w 91"/>
                <a:gd name="T11" fmla="*/ 1 h 124"/>
                <a:gd name="T12" fmla="*/ 1 w 91"/>
                <a:gd name="T13" fmla="*/ 1 h 124"/>
                <a:gd name="T14" fmla="*/ 1 w 91"/>
                <a:gd name="T15" fmla="*/ 1 h 124"/>
                <a:gd name="T16" fmla="*/ 1 w 91"/>
                <a:gd name="T17" fmla="*/ 1 h 124"/>
                <a:gd name="T18" fmla="*/ 1 w 91"/>
                <a:gd name="T19" fmla="*/ 1 h 124"/>
                <a:gd name="T20" fmla="*/ 1 w 91"/>
                <a:gd name="T21" fmla="*/ 1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03" name="Freeform 318"/>
            <p:cNvSpPr>
              <a:spLocks/>
            </p:cNvSpPr>
            <p:nvPr/>
          </p:nvSpPr>
          <p:spPr bwMode="auto">
            <a:xfrm>
              <a:off x="5209" y="2186"/>
              <a:ext cx="120" cy="226"/>
            </a:xfrm>
            <a:custGeom>
              <a:avLst/>
              <a:gdLst>
                <a:gd name="T0" fmla="*/ 1 w 165"/>
                <a:gd name="T1" fmla="*/ 0 h 324"/>
                <a:gd name="T2" fmla="*/ 1 w 165"/>
                <a:gd name="T3" fmla="*/ 0 h 324"/>
                <a:gd name="T4" fmla="*/ 0 w 165"/>
                <a:gd name="T5" fmla="*/ 1 h 324"/>
                <a:gd name="T6" fmla="*/ 1 w 165"/>
                <a:gd name="T7" fmla="*/ 1 h 324"/>
                <a:gd name="T8" fmla="*/ 1 w 165"/>
                <a:gd name="T9" fmla="*/ 1 h 324"/>
                <a:gd name="T10" fmla="*/ 1 w 165"/>
                <a:gd name="T11" fmla="*/ 1 h 324"/>
                <a:gd name="T12" fmla="*/ 1 w 165"/>
                <a:gd name="T13" fmla="*/ 1 h 324"/>
                <a:gd name="T14" fmla="*/ 1 w 165"/>
                <a:gd name="T15" fmla="*/ 1 h 324"/>
                <a:gd name="T16" fmla="*/ 1 w 165"/>
                <a:gd name="T17" fmla="*/ 1 h 324"/>
                <a:gd name="T18" fmla="*/ 1 w 165"/>
                <a:gd name="T19" fmla="*/ 2 h 324"/>
                <a:gd name="T20" fmla="*/ 1 w 165"/>
                <a:gd name="T21" fmla="*/ 2 h 324"/>
                <a:gd name="T22" fmla="*/ 1 w 165"/>
                <a:gd name="T23" fmla="*/ 2 h 324"/>
                <a:gd name="T24" fmla="*/ 1 w 165"/>
                <a:gd name="T25" fmla="*/ 2 h 324"/>
                <a:gd name="T26" fmla="*/ 1 w 165"/>
                <a:gd name="T27" fmla="*/ 1 h 324"/>
                <a:gd name="T28" fmla="*/ 1 w 165"/>
                <a:gd name="T29" fmla="*/ 1 h 324"/>
                <a:gd name="T30" fmla="*/ 1 w 165"/>
                <a:gd name="T31" fmla="*/ 1 h 324"/>
                <a:gd name="T32" fmla="*/ 1 w 165"/>
                <a:gd name="T33" fmla="*/ 1 h 324"/>
                <a:gd name="T34" fmla="*/ 1 w 165"/>
                <a:gd name="T35" fmla="*/ 1 h 324"/>
                <a:gd name="T36" fmla="*/ 1 w 165"/>
                <a:gd name="T37" fmla="*/ 1 h 324"/>
                <a:gd name="T38" fmla="*/ 1 w 165"/>
                <a:gd name="T39" fmla="*/ 1 h 324"/>
                <a:gd name="T40" fmla="*/ 1 w 165"/>
                <a:gd name="T41" fmla="*/ 1 h 324"/>
                <a:gd name="T42" fmla="*/ 1 w 165"/>
                <a:gd name="T43" fmla="*/ 1 h 324"/>
                <a:gd name="T44" fmla="*/ 1 w 165"/>
                <a:gd name="T45" fmla="*/ 1 h 324"/>
                <a:gd name="T46" fmla="*/ 1 w 165"/>
                <a:gd name="T47" fmla="*/ 1 h 324"/>
                <a:gd name="T48" fmla="*/ 1 w 165"/>
                <a:gd name="T49" fmla="*/ 1 h 324"/>
                <a:gd name="T50" fmla="*/ 2 w 165"/>
                <a:gd name="T51" fmla="*/ 1 h 324"/>
                <a:gd name="T52" fmla="*/ 2 w 165"/>
                <a:gd name="T53" fmla="*/ 1 h 324"/>
                <a:gd name="T54" fmla="*/ 2 w 165"/>
                <a:gd name="T55" fmla="*/ 1 h 324"/>
                <a:gd name="T56" fmla="*/ 1 w 165"/>
                <a:gd name="T57" fmla="*/ 1 h 324"/>
                <a:gd name="T58" fmla="*/ 1 w 165"/>
                <a:gd name="T59" fmla="*/ 1 h 324"/>
                <a:gd name="T60" fmla="*/ 1 w 165"/>
                <a:gd name="T61" fmla="*/ 1 h 324"/>
                <a:gd name="T62" fmla="*/ 1 w 165"/>
                <a:gd name="T63" fmla="*/ 1 h 324"/>
                <a:gd name="T64" fmla="*/ 1 w 165"/>
                <a:gd name="T65" fmla="*/ 1 h 324"/>
                <a:gd name="T66" fmla="*/ 1 w 165"/>
                <a:gd name="T67" fmla="*/ 1 h 324"/>
                <a:gd name="T68" fmla="*/ 1 w 165"/>
                <a:gd name="T69" fmla="*/ 1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a:solidFill>
                <a:srgbClr val="000000"/>
              </a:solidFill>
              <a:round/>
              <a:headEnd/>
              <a:tailEnd/>
            </a:ln>
          </p:spPr>
          <p:txBody>
            <a:bodyPr/>
            <a:lstStyle/>
            <a:p>
              <a:endParaRPr lang="en-US"/>
            </a:p>
          </p:txBody>
        </p:sp>
        <p:sp>
          <p:nvSpPr>
            <p:cNvPr id="93504" name="Freeform 319"/>
            <p:cNvSpPr>
              <a:spLocks/>
            </p:cNvSpPr>
            <p:nvPr/>
          </p:nvSpPr>
          <p:spPr bwMode="auto">
            <a:xfrm>
              <a:off x="5372" y="2431"/>
              <a:ext cx="132" cy="140"/>
            </a:xfrm>
            <a:custGeom>
              <a:avLst/>
              <a:gdLst>
                <a:gd name="T0" fmla="*/ 2 w 181"/>
                <a:gd name="T1" fmla="*/ 1 h 200"/>
                <a:gd name="T2" fmla="*/ 2 w 181"/>
                <a:gd name="T3" fmla="*/ 1 h 200"/>
                <a:gd name="T4" fmla="*/ 2 w 181"/>
                <a:gd name="T5" fmla="*/ 1 h 200"/>
                <a:gd name="T6" fmla="*/ 2 w 181"/>
                <a:gd name="T7" fmla="*/ 1 h 200"/>
                <a:gd name="T8" fmla="*/ 2 w 181"/>
                <a:gd name="T9" fmla="*/ 1 h 200"/>
                <a:gd name="T10" fmla="*/ 2 w 181"/>
                <a:gd name="T11" fmla="*/ 1 h 200"/>
                <a:gd name="T12" fmla="*/ 1 w 181"/>
                <a:gd name="T13" fmla="*/ 1 h 200"/>
                <a:gd name="T14" fmla="*/ 2 w 181"/>
                <a:gd name="T15" fmla="*/ 1 h 200"/>
                <a:gd name="T16" fmla="*/ 1 w 181"/>
                <a:gd name="T17" fmla="*/ 1 h 200"/>
                <a:gd name="T18" fmla="*/ 1 w 181"/>
                <a:gd name="T19" fmla="*/ 1 h 200"/>
                <a:gd name="T20" fmla="*/ 1 w 181"/>
                <a:gd name="T21" fmla="*/ 1 h 200"/>
                <a:gd name="T22" fmla="*/ 1 w 181"/>
                <a:gd name="T23" fmla="*/ 1 h 200"/>
                <a:gd name="T24" fmla="*/ 1 w 181"/>
                <a:gd name="T25" fmla="*/ 1 h 200"/>
                <a:gd name="T26" fmla="*/ 1 w 181"/>
                <a:gd name="T27" fmla="*/ 1 h 200"/>
                <a:gd name="T28" fmla="*/ 1 w 181"/>
                <a:gd name="T29" fmla="*/ 1 h 200"/>
                <a:gd name="T30" fmla="*/ 0 w 181"/>
                <a:gd name="T31" fmla="*/ 1 h 200"/>
                <a:gd name="T32" fmla="*/ 0 w 181"/>
                <a:gd name="T33" fmla="*/ 1 h 200"/>
                <a:gd name="T34" fmla="*/ 1 w 181"/>
                <a:gd name="T35" fmla="*/ 1 h 200"/>
                <a:gd name="T36" fmla="*/ 1 w 181"/>
                <a:gd name="T37" fmla="*/ 1 h 200"/>
                <a:gd name="T38" fmla="*/ 1 w 181"/>
                <a:gd name="T39" fmla="*/ 1 h 200"/>
                <a:gd name="T40" fmla="*/ 1 w 181"/>
                <a:gd name="T41" fmla="*/ 1 h 200"/>
                <a:gd name="T42" fmla="*/ 1 w 181"/>
                <a:gd name="T43" fmla="*/ 1 h 200"/>
                <a:gd name="T44" fmla="*/ 1 w 181"/>
                <a:gd name="T45" fmla="*/ 1 h 200"/>
                <a:gd name="T46" fmla="*/ 1 w 181"/>
                <a:gd name="T47" fmla="*/ 0 h 200"/>
                <a:gd name="T48" fmla="*/ 2 w 181"/>
                <a:gd name="T49" fmla="*/ 1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a:solidFill>
                <a:srgbClr val="000000"/>
              </a:solidFill>
              <a:round/>
              <a:headEnd/>
              <a:tailEnd/>
            </a:ln>
          </p:spPr>
          <p:txBody>
            <a:bodyPr/>
            <a:lstStyle/>
            <a:p>
              <a:endParaRPr lang="en-US"/>
            </a:p>
          </p:txBody>
        </p:sp>
        <p:sp>
          <p:nvSpPr>
            <p:cNvPr id="93505" name="Freeform 320"/>
            <p:cNvSpPr>
              <a:spLocks/>
            </p:cNvSpPr>
            <p:nvPr/>
          </p:nvSpPr>
          <p:spPr bwMode="auto">
            <a:xfrm>
              <a:off x="5209" y="2410"/>
              <a:ext cx="131" cy="171"/>
            </a:xfrm>
            <a:custGeom>
              <a:avLst/>
              <a:gdLst>
                <a:gd name="T0" fmla="*/ 0 w 179"/>
                <a:gd name="T1" fmla="*/ 0 h 247"/>
                <a:gd name="T2" fmla="*/ 1 w 179"/>
                <a:gd name="T3" fmla="*/ 0 h 247"/>
                <a:gd name="T4" fmla="*/ 1 w 179"/>
                <a:gd name="T5" fmla="*/ 1 h 247"/>
                <a:gd name="T6" fmla="*/ 1 w 179"/>
                <a:gd name="T7" fmla="*/ 1 h 247"/>
                <a:gd name="T8" fmla="*/ 1 w 179"/>
                <a:gd name="T9" fmla="*/ 1 h 247"/>
                <a:gd name="T10" fmla="*/ 1 w 179"/>
                <a:gd name="T11" fmla="*/ 1 h 247"/>
                <a:gd name="T12" fmla="*/ 1 w 179"/>
                <a:gd name="T13" fmla="*/ 1 h 247"/>
                <a:gd name="T14" fmla="*/ 2 w 179"/>
                <a:gd name="T15" fmla="*/ 1 h 247"/>
                <a:gd name="T16" fmla="*/ 2 w 179"/>
                <a:gd name="T17" fmla="*/ 1 h 247"/>
                <a:gd name="T18" fmla="*/ 2 w 179"/>
                <a:gd name="T19" fmla="*/ 1 h 247"/>
                <a:gd name="T20" fmla="*/ 2 w 179"/>
                <a:gd name="T21" fmla="*/ 1 h 247"/>
                <a:gd name="T22" fmla="*/ 1 w 179"/>
                <a:gd name="T23" fmla="*/ 1 h 247"/>
                <a:gd name="T24" fmla="*/ 1 w 179"/>
                <a:gd name="T25" fmla="*/ 1 h 247"/>
                <a:gd name="T26" fmla="*/ 1 w 179"/>
                <a:gd name="T27" fmla="*/ 1 h 247"/>
                <a:gd name="T28" fmla="*/ 1 w 179"/>
                <a:gd name="T29" fmla="*/ 1 h 247"/>
                <a:gd name="T30" fmla="*/ 1 w 179"/>
                <a:gd name="T31" fmla="*/ 1 h 247"/>
                <a:gd name="T32" fmla="*/ 0 w 179"/>
                <a:gd name="T33" fmla="*/ 1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a:solidFill>
                <a:srgbClr val="000000"/>
              </a:solidFill>
              <a:round/>
              <a:headEnd/>
              <a:tailEnd/>
            </a:ln>
          </p:spPr>
          <p:txBody>
            <a:bodyPr/>
            <a:lstStyle/>
            <a:p>
              <a:endParaRPr lang="en-US"/>
            </a:p>
          </p:txBody>
        </p:sp>
        <p:sp>
          <p:nvSpPr>
            <p:cNvPr id="93506" name="Freeform 321"/>
            <p:cNvSpPr>
              <a:spLocks/>
            </p:cNvSpPr>
            <p:nvPr/>
          </p:nvSpPr>
          <p:spPr bwMode="auto">
            <a:xfrm>
              <a:off x="5677" y="2506"/>
              <a:ext cx="132" cy="140"/>
            </a:xfrm>
            <a:custGeom>
              <a:avLst/>
              <a:gdLst>
                <a:gd name="T0" fmla="*/ 2 w 180"/>
                <a:gd name="T1" fmla="*/ 1 h 201"/>
                <a:gd name="T2" fmla="*/ 2 w 180"/>
                <a:gd name="T3" fmla="*/ 1 h 201"/>
                <a:gd name="T4" fmla="*/ 1 w 180"/>
                <a:gd name="T5" fmla="*/ 1 h 201"/>
                <a:gd name="T6" fmla="*/ 1 w 180"/>
                <a:gd name="T7" fmla="*/ 1 h 201"/>
                <a:gd name="T8" fmla="*/ 1 w 180"/>
                <a:gd name="T9" fmla="*/ 1 h 201"/>
                <a:gd name="T10" fmla="*/ 1 w 180"/>
                <a:gd name="T11" fmla="*/ 1 h 201"/>
                <a:gd name="T12" fmla="*/ 1 w 180"/>
                <a:gd name="T13" fmla="*/ 1 h 201"/>
                <a:gd name="T14" fmla="*/ 1 w 180"/>
                <a:gd name="T15" fmla="*/ 1 h 201"/>
                <a:gd name="T16" fmla="*/ 0 w 180"/>
                <a:gd name="T17" fmla="*/ 1 h 201"/>
                <a:gd name="T18" fmla="*/ 0 w 180"/>
                <a:gd name="T19" fmla="*/ 0 h 201"/>
                <a:gd name="T20" fmla="*/ 1 w 180"/>
                <a:gd name="T21" fmla="*/ 0 h 201"/>
                <a:gd name="T22" fmla="*/ 1 w 180"/>
                <a:gd name="T23" fmla="*/ 1 h 201"/>
                <a:gd name="T24" fmla="*/ 1 w 180"/>
                <a:gd name="T25" fmla="*/ 1 h 201"/>
                <a:gd name="T26" fmla="*/ 1 w 180"/>
                <a:gd name="T27" fmla="*/ 1 h 201"/>
                <a:gd name="T28" fmla="*/ 1 w 180"/>
                <a:gd name="T29" fmla="*/ 1 h 201"/>
                <a:gd name="T30" fmla="*/ 1 w 180"/>
                <a:gd name="T31" fmla="*/ 1 h 201"/>
                <a:gd name="T32" fmla="*/ 2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a:solidFill>
                <a:srgbClr val="000000"/>
              </a:solidFill>
              <a:round/>
              <a:headEnd/>
              <a:tailEnd/>
            </a:ln>
          </p:spPr>
          <p:txBody>
            <a:bodyPr/>
            <a:lstStyle/>
            <a:p>
              <a:endParaRPr lang="en-US"/>
            </a:p>
          </p:txBody>
        </p:sp>
        <p:sp>
          <p:nvSpPr>
            <p:cNvPr id="93507" name="Freeform 322"/>
            <p:cNvSpPr>
              <a:spLocks/>
            </p:cNvSpPr>
            <p:nvPr/>
          </p:nvSpPr>
          <p:spPr bwMode="auto">
            <a:xfrm>
              <a:off x="5514" y="2474"/>
              <a:ext cx="78" cy="107"/>
            </a:xfrm>
            <a:custGeom>
              <a:avLst/>
              <a:gdLst>
                <a:gd name="T0" fmla="*/ 1 w 106"/>
                <a:gd name="T1" fmla="*/ 0 h 155"/>
                <a:gd name="T2" fmla="*/ 1 w 106"/>
                <a:gd name="T3" fmla="*/ 1 h 155"/>
                <a:gd name="T4" fmla="*/ 1 w 106"/>
                <a:gd name="T5" fmla="*/ 1 h 155"/>
                <a:gd name="T6" fmla="*/ 1 w 106"/>
                <a:gd name="T7" fmla="*/ 1 h 155"/>
                <a:gd name="T8" fmla="*/ 1 w 106"/>
                <a:gd name="T9" fmla="*/ 1 h 155"/>
                <a:gd name="T10" fmla="*/ 1 w 106"/>
                <a:gd name="T11" fmla="*/ 1 h 155"/>
                <a:gd name="T12" fmla="*/ 1 w 106"/>
                <a:gd name="T13" fmla="*/ 1 h 155"/>
                <a:gd name="T14" fmla="*/ 1 w 106"/>
                <a:gd name="T15" fmla="*/ 1 h 155"/>
                <a:gd name="T16" fmla="*/ 1 w 106"/>
                <a:gd name="T17" fmla="*/ 1 h 155"/>
                <a:gd name="T18" fmla="*/ 1 w 106"/>
                <a:gd name="T19" fmla="*/ 1 h 155"/>
                <a:gd name="T20" fmla="*/ 1 w 106"/>
                <a:gd name="T21" fmla="*/ 1 h 155"/>
                <a:gd name="T22" fmla="*/ 1 w 106"/>
                <a:gd name="T23" fmla="*/ 1 h 155"/>
                <a:gd name="T24" fmla="*/ 1 w 106"/>
                <a:gd name="T25" fmla="*/ 1 h 155"/>
                <a:gd name="T26" fmla="*/ 0 w 106"/>
                <a:gd name="T27" fmla="*/ 1 h 155"/>
                <a:gd name="T28" fmla="*/ 1 w 106"/>
                <a:gd name="T29" fmla="*/ 1 h 155"/>
                <a:gd name="T30" fmla="*/ 0 w 106"/>
                <a:gd name="T31" fmla="*/ 1 h 155"/>
                <a:gd name="T32" fmla="*/ 1 w 106"/>
                <a:gd name="T33" fmla="*/ 1 h 155"/>
                <a:gd name="T34" fmla="*/ 1 w 106"/>
                <a:gd name="T35" fmla="*/ 1 h 155"/>
                <a:gd name="T36" fmla="*/ 1 w 106"/>
                <a:gd name="T37" fmla="*/ 0 h 155"/>
                <a:gd name="T38" fmla="*/ 1 w 106"/>
                <a:gd name="T39" fmla="*/ 0 h 155"/>
                <a:gd name="T40" fmla="*/ 1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a:solidFill>
                <a:srgbClr val="000000"/>
              </a:solidFill>
              <a:round/>
              <a:headEnd/>
              <a:tailEnd/>
            </a:ln>
          </p:spPr>
          <p:txBody>
            <a:bodyPr/>
            <a:lstStyle/>
            <a:p>
              <a:endParaRPr lang="en-US"/>
            </a:p>
          </p:txBody>
        </p:sp>
        <p:sp>
          <p:nvSpPr>
            <p:cNvPr id="93508" name="Freeform 323"/>
            <p:cNvSpPr>
              <a:spLocks/>
            </p:cNvSpPr>
            <p:nvPr/>
          </p:nvSpPr>
          <p:spPr bwMode="auto">
            <a:xfrm>
              <a:off x="5339" y="2581"/>
              <a:ext cx="110" cy="54"/>
            </a:xfrm>
            <a:custGeom>
              <a:avLst/>
              <a:gdLst>
                <a:gd name="T0" fmla="*/ 0 w 152"/>
                <a:gd name="T1" fmla="*/ 1 h 77"/>
                <a:gd name="T2" fmla="*/ 1 w 152"/>
                <a:gd name="T3" fmla="*/ 0 h 77"/>
                <a:gd name="T4" fmla="*/ 1 w 152"/>
                <a:gd name="T5" fmla="*/ 1 h 77"/>
                <a:gd name="T6" fmla="*/ 1 w 152"/>
                <a:gd name="T7" fmla="*/ 1 h 77"/>
                <a:gd name="T8" fmla="*/ 1 w 152"/>
                <a:gd name="T9" fmla="*/ 1 h 77"/>
                <a:gd name="T10" fmla="*/ 1 w 152"/>
                <a:gd name="T11" fmla="*/ 1 h 77"/>
                <a:gd name="T12" fmla="*/ 1 w 152"/>
                <a:gd name="T13" fmla="*/ 1 h 77"/>
                <a:gd name="T14" fmla="*/ 2 w 152"/>
                <a:gd name="T15" fmla="*/ 1 h 77"/>
                <a:gd name="T16" fmla="*/ 2 w 152"/>
                <a:gd name="T17" fmla="*/ 1 h 77"/>
                <a:gd name="T18" fmla="*/ 1 w 152"/>
                <a:gd name="T19" fmla="*/ 1 h 77"/>
                <a:gd name="T20" fmla="*/ 1 w 152"/>
                <a:gd name="T21" fmla="*/ 1 h 77"/>
                <a:gd name="T22" fmla="*/ 1 w 152"/>
                <a:gd name="T23" fmla="*/ 1 h 77"/>
                <a:gd name="T24" fmla="*/ 1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a:solidFill>
                <a:srgbClr val="000000"/>
              </a:solidFill>
              <a:round/>
              <a:headEnd/>
              <a:tailEnd/>
            </a:ln>
          </p:spPr>
          <p:txBody>
            <a:bodyPr/>
            <a:lstStyle/>
            <a:p>
              <a:endParaRPr lang="en-US"/>
            </a:p>
          </p:txBody>
        </p:sp>
        <p:sp>
          <p:nvSpPr>
            <p:cNvPr id="93509" name="Freeform 324"/>
            <p:cNvSpPr>
              <a:spLocks/>
            </p:cNvSpPr>
            <p:nvPr/>
          </p:nvSpPr>
          <p:spPr bwMode="auto">
            <a:xfrm>
              <a:off x="5612" y="2453"/>
              <a:ext cx="33" cy="54"/>
            </a:xfrm>
            <a:custGeom>
              <a:avLst/>
              <a:gdLst>
                <a:gd name="T0" fmla="*/ 1 w 45"/>
                <a:gd name="T1" fmla="*/ 1 h 77"/>
                <a:gd name="T2" fmla="*/ 0 w 45"/>
                <a:gd name="T3" fmla="*/ 1 h 77"/>
                <a:gd name="T4" fmla="*/ 1 w 45"/>
                <a:gd name="T5" fmla="*/ 0 h 77"/>
                <a:gd name="T6" fmla="*/ 1 w 45"/>
                <a:gd name="T7" fmla="*/ 1 h 77"/>
                <a:gd name="T8" fmla="*/ 1 w 45"/>
                <a:gd name="T9" fmla="*/ 1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12700" cap="rnd">
              <a:solidFill>
                <a:srgbClr val="000000"/>
              </a:solidFill>
              <a:round/>
              <a:headEnd/>
              <a:tailEnd/>
            </a:ln>
          </p:spPr>
          <p:txBody>
            <a:bodyPr/>
            <a:lstStyle/>
            <a:p>
              <a:endParaRPr lang="en-US"/>
            </a:p>
          </p:txBody>
        </p:sp>
        <p:sp>
          <p:nvSpPr>
            <p:cNvPr id="93510" name="Freeform 325"/>
            <p:cNvSpPr>
              <a:spLocks/>
            </p:cNvSpPr>
            <p:nvPr/>
          </p:nvSpPr>
          <p:spPr bwMode="auto">
            <a:xfrm>
              <a:off x="5526" y="2622"/>
              <a:ext cx="33" cy="13"/>
            </a:xfrm>
            <a:custGeom>
              <a:avLst/>
              <a:gdLst>
                <a:gd name="T0" fmla="*/ 0 w 45"/>
                <a:gd name="T1" fmla="*/ 0 h 17"/>
                <a:gd name="T2" fmla="*/ 1 w 45"/>
                <a:gd name="T3" fmla="*/ 0 h 17"/>
                <a:gd name="T4" fmla="*/ 1 w 45"/>
                <a:gd name="T5" fmla="*/ 2 h 17"/>
                <a:gd name="T6" fmla="*/ 0 w 45"/>
                <a:gd name="T7" fmla="*/ 2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12700" cap="rnd">
              <a:solidFill>
                <a:srgbClr val="000000"/>
              </a:solidFill>
              <a:round/>
              <a:headEnd/>
              <a:tailEnd/>
            </a:ln>
          </p:spPr>
          <p:txBody>
            <a:bodyPr/>
            <a:lstStyle/>
            <a:p>
              <a:endParaRPr lang="en-US"/>
            </a:p>
          </p:txBody>
        </p:sp>
        <p:sp>
          <p:nvSpPr>
            <p:cNvPr id="93511" name="Freeform 326"/>
            <p:cNvSpPr>
              <a:spLocks/>
            </p:cNvSpPr>
            <p:nvPr/>
          </p:nvSpPr>
          <p:spPr bwMode="auto">
            <a:xfrm>
              <a:off x="5570" y="2633"/>
              <a:ext cx="43" cy="24"/>
            </a:xfrm>
            <a:custGeom>
              <a:avLst/>
              <a:gdLst>
                <a:gd name="T0" fmla="*/ 0 w 60"/>
                <a:gd name="T1" fmla="*/ 2 h 32"/>
                <a:gd name="T2" fmla="*/ 0 w 60"/>
                <a:gd name="T3" fmla="*/ 2 h 32"/>
                <a:gd name="T4" fmla="*/ 1 w 60"/>
                <a:gd name="T5" fmla="*/ 0 h 32"/>
                <a:gd name="T6" fmla="*/ 1 w 60"/>
                <a:gd name="T7" fmla="*/ 0 h 32"/>
                <a:gd name="T8" fmla="*/ 1 w 60"/>
                <a:gd name="T9" fmla="*/ 2 h 32"/>
                <a:gd name="T10" fmla="*/ 0 w 60"/>
                <a:gd name="T11" fmla="*/ 2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12700" cap="rnd">
              <a:solidFill>
                <a:srgbClr val="000000"/>
              </a:solidFill>
              <a:round/>
              <a:headEnd/>
              <a:tailEnd/>
            </a:ln>
          </p:spPr>
          <p:txBody>
            <a:bodyPr/>
            <a:lstStyle/>
            <a:p>
              <a:endParaRPr lang="en-US"/>
            </a:p>
          </p:txBody>
        </p:sp>
        <p:sp>
          <p:nvSpPr>
            <p:cNvPr id="93512" name="Freeform 327"/>
            <p:cNvSpPr>
              <a:spLocks/>
            </p:cNvSpPr>
            <p:nvPr/>
          </p:nvSpPr>
          <p:spPr bwMode="auto">
            <a:xfrm>
              <a:off x="5623" y="2538"/>
              <a:ext cx="44" cy="22"/>
            </a:xfrm>
            <a:custGeom>
              <a:avLst/>
              <a:gdLst>
                <a:gd name="T0" fmla="*/ 0 w 60"/>
                <a:gd name="T1" fmla="*/ 1 h 32"/>
                <a:gd name="T2" fmla="*/ 1 w 60"/>
                <a:gd name="T3" fmla="*/ 1 h 32"/>
                <a:gd name="T4" fmla="*/ 1 w 60"/>
                <a:gd name="T5" fmla="*/ 1 h 32"/>
                <a:gd name="T6" fmla="*/ 1 w 60"/>
                <a:gd name="T7" fmla="*/ 1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12700" cap="rnd">
              <a:solidFill>
                <a:srgbClr val="000000"/>
              </a:solidFill>
              <a:round/>
              <a:headEnd/>
              <a:tailEnd/>
            </a:ln>
          </p:spPr>
          <p:txBody>
            <a:bodyPr/>
            <a:lstStyle/>
            <a:p>
              <a:endParaRPr lang="en-US"/>
            </a:p>
          </p:txBody>
        </p:sp>
        <p:sp>
          <p:nvSpPr>
            <p:cNvPr id="93513" name="Freeform 328"/>
            <p:cNvSpPr>
              <a:spLocks/>
            </p:cNvSpPr>
            <p:nvPr/>
          </p:nvSpPr>
          <p:spPr bwMode="auto">
            <a:xfrm>
              <a:off x="5471" y="2614"/>
              <a:ext cx="33" cy="21"/>
            </a:xfrm>
            <a:custGeom>
              <a:avLst/>
              <a:gdLst>
                <a:gd name="T0" fmla="*/ 0 w 46"/>
                <a:gd name="T1" fmla="*/ 0 h 31"/>
                <a:gd name="T2" fmla="*/ 0 w 46"/>
                <a:gd name="T3" fmla="*/ 1 h 31"/>
                <a:gd name="T4" fmla="*/ 1 w 46"/>
                <a:gd name="T5" fmla="*/ 1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12700" cap="rnd">
              <a:solidFill>
                <a:srgbClr val="000000"/>
              </a:solidFill>
              <a:round/>
              <a:headEnd/>
              <a:tailEnd/>
            </a:ln>
          </p:spPr>
          <p:txBody>
            <a:bodyPr/>
            <a:lstStyle/>
            <a:p>
              <a:endParaRPr lang="en-US"/>
            </a:p>
          </p:txBody>
        </p:sp>
        <p:sp>
          <p:nvSpPr>
            <p:cNvPr id="93514" name="Freeform 329"/>
            <p:cNvSpPr>
              <a:spLocks/>
            </p:cNvSpPr>
            <p:nvPr/>
          </p:nvSpPr>
          <p:spPr bwMode="auto">
            <a:xfrm>
              <a:off x="5514" y="2644"/>
              <a:ext cx="23" cy="13"/>
            </a:xfrm>
            <a:custGeom>
              <a:avLst/>
              <a:gdLst>
                <a:gd name="T0" fmla="*/ 0 w 32"/>
                <a:gd name="T1" fmla="*/ 0 h 17"/>
                <a:gd name="T2" fmla="*/ 1 w 32"/>
                <a:gd name="T3" fmla="*/ 0 h 17"/>
                <a:gd name="T4" fmla="*/ 1 w 32"/>
                <a:gd name="T5" fmla="*/ 2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12700" cap="rnd">
              <a:solidFill>
                <a:srgbClr val="000000"/>
              </a:solidFill>
              <a:round/>
              <a:headEnd/>
              <a:tailEnd/>
            </a:ln>
          </p:spPr>
          <p:txBody>
            <a:bodyPr/>
            <a:lstStyle/>
            <a:p>
              <a:endParaRPr lang="en-US"/>
            </a:p>
          </p:txBody>
        </p:sp>
        <p:sp>
          <p:nvSpPr>
            <p:cNvPr id="93515" name="Freeform 330"/>
            <p:cNvSpPr>
              <a:spLocks/>
            </p:cNvSpPr>
            <p:nvPr/>
          </p:nvSpPr>
          <p:spPr bwMode="auto">
            <a:xfrm>
              <a:off x="5754" y="2614"/>
              <a:ext cx="24" cy="21"/>
            </a:xfrm>
            <a:custGeom>
              <a:avLst/>
              <a:gdLst>
                <a:gd name="T0" fmla="*/ 0 w 32"/>
                <a:gd name="T1" fmla="*/ 0 h 31"/>
                <a:gd name="T2" fmla="*/ 2 w 32"/>
                <a:gd name="T3" fmla="*/ 1 h 31"/>
                <a:gd name="T4" fmla="*/ 2 w 32"/>
                <a:gd name="T5" fmla="*/ 1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12700" cap="rnd">
              <a:solidFill>
                <a:srgbClr val="000000"/>
              </a:solidFill>
              <a:round/>
              <a:headEnd/>
              <a:tailEnd/>
            </a:ln>
          </p:spPr>
          <p:txBody>
            <a:bodyPr/>
            <a:lstStyle/>
            <a:p>
              <a:endParaRPr lang="en-US"/>
            </a:p>
          </p:txBody>
        </p:sp>
        <p:sp>
          <p:nvSpPr>
            <p:cNvPr id="93516" name="Freeform 331"/>
            <p:cNvSpPr>
              <a:spLocks/>
            </p:cNvSpPr>
            <p:nvPr/>
          </p:nvSpPr>
          <p:spPr bwMode="auto">
            <a:xfrm>
              <a:off x="5591" y="2549"/>
              <a:ext cx="22" cy="12"/>
            </a:xfrm>
            <a:custGeom>
              <a:avLst/>
              <a:gdLst>
                <a:gd name="T0" fmla="*/ 0 w 31"/>
                <a:gd name="T1" fmla="*/ 0 h 17"/>
                <a:gd name="T2" fmla="*/ 1 w 31"/>
                <a:gd name="T3" fmla="*/ 0 h 17"/>
                <a:gd name="T4" fmla="*/ 1 w 31"/>
                <a:gd name="T5" fmla="*/ 1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12700" cap="rnd">
              <a:solidFill>
                <a:srgbClr val="000000"/>
              </a:solidFill>
              <a:round/>
              <a:headEnd/>
              <a:tailEnd/>
            </a:ln>
          </p:spPr>
          <p:txBody>
            <a:bodyPr/>
            <a:lstStyle/>
            <a:p>
              <a:endParaRPr lang="en-US"/>
            </a:p>
          </p:txBody>
        </p:sp>
        <p:sp>
          <p:nvSpPr>
            <p:cNvPr id="93517" name="Line 332"/>
            <p:cNvSpPr>
              <a:spLocks noChangeShapeType="1"/>
            </p:cNvSpPr>
            <p:nvPr/>
          </p:nvSpPr>
          <p:spPr bwMode="auto">
            <a:xfrm>
              <a:off x="5339" y="2518"/>
              <a:ext cx="11" cy="2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518" name="Oval 333"/>
            <p:cNvSpPr>
              <a:spLocks noChangeArrowheads="1"/>
            </p:cNvSpPr>
            <p:nvPr/>
          </p:nvSpPr>
          <p:spPr bwMode="auto">
            <a:xfrm>
              <a:off x="5296" y="2453"/>
              <a:ext cx="11"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19" name="Oval 334"/>
            <p:cNvSpPr>
              <a:spLocks noChangeArrowheads="1"/>
            </p:cNvSpPr>
            <p:nvPr/>
          </p:nvSpPr>
          <p:spPr bwMode="auto">
            <a:xfrm>
              <a:off x="5449" y="2410"/>
              <a:ext cx="10" cy="10"/>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20" name="Oval 335"/>
            <p:cNvSpPr>
              <a:spLocks noChangeArrowheads="1"/>
            </p:cNvSpPr>
            <p:nvPr/>
          </p:nvSpPr>
          <p:spPr bwMode="auto">
            <a:xfrm>
              <a:off x="4915" y="2420"/>
              <a:ext cx="9"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21" name="Freeform 336"/>
            <p:cNvSpPr>
              <a:spLocks/>
            </p:cNvSpPr>
            <p:nvPr/>
          </p:nvSpPr>
          <p:spPr bwMode="auto">
            <a:xfrm>
              <a:off x="5514" y="2186"/>
              <a:ext cx="56" cy="97"/>
            </a:xfrm>
            <a:custGeom>
              <a:avLst/>
              <a:gdLst>
                <a:gd name="T0" fmla="*/ 1 w 77"/>
                <a:gd name="T1" fmla="*/ 1 h 140"/>
                <a:gd name="T2" fmla="*/ 1 w 77"/>
                <a:gd name="T3" fmla="*/ 0 h 140"/>
                <a:gd name="T4" fmla="*/ 0 w 77"/>
                <a:gd name="T5" fmla="*/ 1 h 140"/>
                <a:gd name="T6" fmla="*/ 0 w 77"/>
                <a:gd name="T7" fmla="*/ 1 h 140"/>
                <a:gd name="T8" fmla="*/ 0 w 77"/>
                <a:gd name="T9" fmla="*/ 1 h 140"/>
                <a:gd name="T10" fmla="*/ 0 w 77"/>
                <a:gd name="T11" fmla="*/ 1 h 140"/>
                <a:gd name="T12" fmla="*/ 0 w 77"/>
                <a:gd name="T13" fmla="*/ 1 h 140"/>
                <a:gd name="T14" fmla="*/ 1 w 77"/>
                <a:gd name="T15" fmla="*/ 1 h 140"/>
                <a:gd name="T16" fmla="*/ 1 w 77"/>
                <a:gd name="T17" fmla="*/ 1 h 140"/>
                <a:gd name="T18" fmla="*/ 1 w 77"/>
                <a:gd name="T19" fmla="*/ 1 h 140"/>
                <a:gd name="T20" fmla="*/ 1 w 77"/>
                <a:gd name="T21" fmla="*/ 1 h 140"/>
                <a:gd name="T22" fmla="*/ 1 w 77"/>
                <a:gd name="T23" fmla="*/ 1 h 140"/>
                <a:gd name="T24" fmla="*/ 1 w 77"/>
                <a:gd name="T25" fmla="*/ 1 h 140"/>
                <a:gd name="T26" fmla="*/ 1 w 77"/>
                <a:gd name="T27" fmla="*/ 1 h 140"/>
                <a:gd name="T28" fmla="*/ 1 w 77"/>
                <a:gd name="T29" fmla="*/ 1 h 140"/>
                <a:gd name="T30" fmla="*/ 1 w 77"/>
                <a:gd name="T31" fmla="*/ 1 h 140"/>
                <a:gd name="T32" fmla="*/ 1 w 77"/>
                <a:gd name="T33" fmla="*/ 1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a:solidFill>
                <a:srgbClr val="000000"/>
              </a:solidFill>
              <a:round/>
              <a:headEnd/>
              <a:tailEnd/>
            </a:ln>
          </p:spPr>
          <p:txBody>
            <a:bodyPr/>
            <a:lstStyle/>
            <a:p>
              <a:endParaRPr lang="en-US"/>
            </a:p>
          </p:txBody>
        </p:sp>
        <p:sp>
          <p:nvSpPr>
            <p:cNvPr id="93522" name="Freeform 337"/>
            <p:cNvSpPr>
              <a:spLocks/>
            </p:cNvSpPr>
            <p:nvPr/>
          </p:nvSpPr>
          <p:spPr bwMode="auto">
            <a:xfrm>
              <a:off x="5546" y="2336"/>
              <a:ext cx="67" cy="54"/>
            </a:xfrm>
            <a:custGeom>
              <a:avLst/>
              <a:gdLst>
                <a:gd name="T0" fmla="*/ 1 w 91"/>
                <a:gd name="T1" fmla="*/ 0 h 77"/>
                <a:gd name="T2" fmla="*/ 1 w 91"/>
                <a:gd name="T3" fmla="*/ 1 h 77"/>
                <a:gd name="T4" fmla="*/ 1 w 91"/>
                <a:gd name="T5" fmla="*/ 1 h 77"/>
                <a:gd name="T6" fmla="*/ 0 w 91"/>
                <a:gd name="T7" fmla="*/ 1 h 77"/>
                <a:gd name="T8" fmla="*/ 1 w 91"/>
                <a:gd name="T9" fmla="*/ 1 h 77"/>
                <a:gd name="T10" fmla="*/ 1 w 91"/>
                <a:gd name="T11" fmla="*/ 1 h 77"/>
                <a:gd name="T12" fmla="*/ 1 w 91"/>
                <a:gd name="T13" fmla="*/ 1 h 77"/>
                <a:gd name="T14" fmla="*/ 1 w 91"/>
                <a:gd name="T15" fmla="*/ 1 h 77"/>
                <a:gd name="T16" fmla="*/ 1 w 91"/>
                <a:gd name="T17" fmla="*/ 1 h 77"/>
                <a:gd name="T18" fmla="*/ 1 w 91"/>
                <a:gd name="T19" fmla="*/ 1 h 77"/>
                <a:gd name="T20" fmla="*/ 1 w 91"/>
                <a:gd name="T21" fmla="*/ 1 h 77"/>
                <a:gd name="T22" fmla="*/ 1 w 91"/>
                <a:gd name="T23" fmla="*/ 1 h 77"/>
                <a:gd name="T24" fmla="*/ 1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a:solidFill>
                <a:srgbClr val="000000"/>
              </a:solidFill>
              <a:round/>
              <a:headEnd/>
              <a:tailEnd/>
            </a:ln>
          </p:spPr>
          <p:txBody>
            <a:bodyPr/>
            <a:lstStyle/>
            <a:p>
              <a:endParaRPr lang="en-US"/>
            </a:p>
          </p:txBody>
        </p:sp>
        <p:sp>
          <p:nvSpPr>
            <p:cNvPr id="93523" name="Freeform 338"/>
            <p:cNvSpPr>
              <a:spLocks/>
            </p:cNvSpPr>
            <p:nvPr/>
          </p:nvSpPr>
          <p:spPr bwMode="auto">
            <a:xfrm>
              <a:off x="5493" y="2315"/>
              <a:ext cx="22" cy="54"/>
            </a:xfrm>
            <a:custGeom>
              <a:avLst/>
              <a:gdLst>
                <a:gd name="T0" fmla="*/ 1 w 30"/>
                <a:gd name="T1" fmla="*/ 0 h 78"/>
                <a:gd name="T2" fmla="*/ 1 w 30"/>
                <a:gd name="T3" fmla="*/ 1 h 78"/>
                <a:gd name="T4" fmla="*/ 0 w 30"/>
                <a:gd name="T5" fmla="*/ 1 h 78"/>
                <a:gd name="T6" fmla="*/ 1 w 30"/>
                <a:gd name="T7" fmla="*/ 1 h 78"/>
                <a:gd name="T8" fmla="*/ 1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12700" cap="rnd">
              <a:solidFill>
                <a:srgbClr val="000000"/>
              </a:solidFill>
              <a:round/>
              <a:headEnd/>
              <a:tailEnd/>
            </a:ln>
          </p:spPr>
          <p:txBody>
            <a:bodyPr/>
            <a:lstStyle/>
            <a:p>
              <a:endParaRPr lang="en-US"/>
            </a:p>
          </p:txBody>
        </p:sp>
        <p:sp>
          <p:nvSpPr>
            <p:cNvPr id="93524" name="Freeform 339"/>
            <p:cNvSpPr>
              <a:spLocks/>
            </p:cNvSpPr>
            <p:nvPr/>
          </p:nvSpPr>
          <p:spPr bwMode="auto">
            <a:xfrm>
              <a:off x="5557" y="2325"/>
              <a:ext cx="13" cy="12"/>
            </a:xfrm>
            <a:custGeom>
              <a:avLst/>
              <a:gdLst>
                <a:gd name="T0" fmla="*/ 2 w 17"/>
                <a:gd name="T1" fmla="*/ 0 h 17"/>
                <a:gd name="T2" fmla="*/ 0 w 17"/>
                <a:gd name="T3" fmla="*/ 1 h 17"/>
                <a:gd name="T4" fmla="*/ 2 w 17"/>
                <a:gd name="T5" fmla="*/ 1 h 17"/>
                <a:gd name="T6" fmla="*/ 2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12700" cap="rnd">
              <a:solidFill>
                <a:srgbClr val="000000"/>
              </a:solidFill>
              <a:round/>
              <a:headEnd/>
              <a:tailEnd/>
            </a:ln>
          </p:spPr>
          <p:txBody>
            <a:bodyPr/>
            <a:lstStyle/>
            <a:p>
              <a:endParaRPr lang="en-US"/>
            </a:p>
          </p:txBody>
        </p:sp>
        <p:sp>
          <p:nvSpPr>
            <p:cNvPr id="93525" name="Freeform 340"/>
            <p:cNvSpPr>
              <a:spLocks/>
            </p:cNvSpPr>
            <p:nvPr/>
          </p:nvSpPr>
          <p:spPr bwMode="auto">
            <a:xfrm>
              <a:off x="5580" y="2293"/>
              <a:ext cx="13" cy="12"/>
            </a:xfrm>
            <a:custGeom>
              <a:avLst/>
              <a:gdLst>
                <a:gd name="T0" fmla="*/ 1 w 18"/>
                <a:gd name="T1" fmla="*/ 0 h 17"/>
                <a:gd name="T2" fmla="*/ 0 w 18"/>
                <a:gd name="T3" fmla="*/ 0 h 17"/>
                <a:gd name="T4" fmla="*/ 1 w 18"/>
                <a:gd name="T5" fmla="*/ 1 h 17"/>
                <a:gd name="T6" fmla="*/ 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12700" cap="rnd">
              <a:solidFill>
                <a:srgbClr val="000000"/>
              </a:solidFill>
              <a:round/>
              <a:headEnd/>
              <a:tailEnd/>
            </a:ln>
          </p:spPr>
          <p:txBody>
            <a:bodyPr/>
            <a:lstStyle/>
            <a:p>
              <a:endParaRPr lang="en-US"/>
            </a:p>
          </p:txBody>
        </p:sp>
        <p:sp>
          <p:nvSpPr>
            <p:cNvPr id="93526" name="Freeform 341"/>
            <p:cNvSpPr>
              <a:spLocks/>
            </p:cNvSpPr>
            <p:nvPr/>
          </p:nvSpPr>
          <p:spPr bwMode="auto">
            <a:xfrm>
              <a:off x="5546" y="2304"/>
              <a:ext cx="13" cy="21"/>
            </a:xfrm>
            <a:custGeom>
              <a:avLst/>
              <a:gdLst>
                <a:gd name="T0" fmla="*/ 0 w 17"/>
                <a:gd name="T1" fmla="*/ 1 h 31"/>
                <a:gd name="T2" fmla="*/ 2 w 17"/>
                <a:gd name="T3" fmla="*/ 1 h 31"/>
                <a:gd name="T4" fmla="*/ 0 w 17"/>
                <a:gd name="T5" fmla="*/ 0 h 31"/>
                <a:gd name="T6" fmla="*/ 0 w 17"/>
                <a:gd name="T7" fmla="*/ 1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12700" cap="rnd">
              <a:solidFill>
                <a:srgbClr val="000000"/>
              </a:solidFill>
              <a:round/>
              <a:headEnd/>
              <a:tailEnd/>
            </a:ln>
          </p:spPr>
          <p:txBody>
            <a:bodyPr/>
            <a:lstStyle/>
            <a:p>
              <a:endParaRPr lang="en-US"/>
            </a:p>
          </p:txBody>
        </p:sp>
        <p:sp>
          <p:nvSpPr>
            <p:cNvPr id="93527" name="Line 342"/>
            <p:cNvSpPr>
              <a:spLocks noChangeShapeType="1"/>
            </p:cNvSpPr>
            <p:nvPr/>
          </p:nvSpPr>
          <p:spPr bwMode="auto">
            <a:xfrm flipH="1">
              <a:off x="5570" y="2325"/>
              <a:ext cx="1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528" name="Line 343"/>
            <p:cNvSpPr>
              <a:spLocks noChangeShapeType="1"/>
            </p:cNvSpPr>
            <p:nvPr/>
          </p:nvSpPr>
          <p:spPr bwMode="auto">
            <a:xfrm>
              <a:off x="5536" y="2282"/>
              <a:ext cx="0" cy="1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529" name="Oval 344"/>
            <p:cNvSpPr>
              <a:spLocks noChangeArrowheads="1"/>
            </p:cNvSpPr>
            <p:nvPr/>
          </p:nvSpPr>
          <p:spPr bwMode="auto">
            <a:xfrm>
              <a:off x="5667" y="2347"/>
              <a:ext cx="10"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30" name="Oval 345"/>
            <p:cNvSpPr>
              <a:spLocks noChangeArrowheads="1"/>
            </p:cNvSpPr>
            <p:nvPr/>
          </p:nvSpPr>
          <p:spPr bwMode="auto">
            <a:xfrm>
              <a:off x="5709" y="2143"/>
              <a:ext cx="12" cy="11"/>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31" name="Oval 346"/>
            <p:cNvSpPr>
              <a:spLocks noChangeArrowheads="1"/>
            </p:cNvSpPr>
            <p:nvPr/>
          </p:nvSpPr>
          <p:spPr bwMode="auto">
            <a:xfrm>
              <a:off x="5766" y="2197"/>
              <a:ext cx="0" cy="10"/>
            </a:xfrm>
            <a:prstGeom prst="ellipse">
              <a:avLst/>
            </a:prstGeom>
            <a:solidFill>
              <a:srgbClr val="00FF0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32" name="Freeform 347"/>
            <p:cNvSpPr>
              <a:spLocks/>
            </p:cNvSpPr>
            <p:nvPr/>
          </p:nvSpPr>
          <p:spPr bwMode="auto">
            <a:xfrm>
              <a:off x="5393" y="2676"/>
              <a:ext cx="515" cy="503"/>
            </a:xfrm>
            <a:custGeom>
              <a:avLst/>
              <a:gdLst>
                <a:gd name="T0" fmla="*/ 7 w 702"/>
                <a:gd name="T1" fmla="*/ 1 h 724"/>
                <a:gd name="T2" fmla="*/ 6 w 702"/>
                <a:gd name="T3" fmla="*/ 1 h 724"/>
                <a:gd name="T4" fmla="*/ 6 w 702"/>
                <a:gd name="T5" fmla="*/ 1 h 724"/>
                <a:gd name="T6" fmla="*/ 6 w 702"/>
                <a:gd name="T7" fmla="*/ 1 h 724"/>
                <a:gd name="T8" fmla="*/ 6 w 702"/>
                <a:gd name="T9" fmla="*/ 1 h 724"/>
                <a:gd name="T10" fmla="*/ 5 w 702"/>
                <a:gd name="T11" fmla="*/ 1 h 724"/>
                <a:gd name="T12" fmla="*/ 5 w 702"/>
                <a:gd name="T13" fmla="*/ 1 h 724"/>
                <a:gd name="T14" fmla="*/ 4 w 702"/>
                <a:gd name="T15" fmla="*/ 1 h 724"/>
                <a:gd name="T16" fmla="*/ 4 w 702"/>
                <a:gd name="T17" fmla="*/ 1 h 724"/>
                <a:gd name="T18" fmla="*/ 4 w 702"/>
                <a:gd name="T19" fmla="*/ 1 h 724"/>
                <a:gd name="T20" fmla="*/ 3 w 702"/>
                <a:gd name="T21" fmla="*/ 1 h 724"/>
                <a:gd name="T22" fmla="*/ 3 w 702"/>
                <a:gd name="T23" fmla="*/ 1 h 724"/>
                <a:gd name="T24" fmla="*/ 3 w 702"/>
                <a:gd name="T25" fmla="*/ 1 h 724"/>
                <a:gd name="T26" fmla="*/ 2 w 702"/>
                <a:gd name="T27" fmla="*/ 1 h 724"/>
                <a:gd name="T28" fmla="*/ 1 w 702"/>
                <a:gd name="T29" fmla="*/ 1 h 724"/>
                <a:gd name="T30" fmla="*/ 1 w 702"/>
                <a:gd name="T31" fmla="*/ 2 h 724"/>
                <a:gd name="T32" fmla="*/ 0 w 702"/>
                <a:gd name="T33" fmla="*/ 3 h 724"/>
                <a:gd name="T34" fmla="*/ 1 w 702"/>
                <a:gd name="T35" fmla="*/ 3 h 724"/>
                <a:gd name="T36" fmla="*/ 2 w 702"/>
                <a:gd name="T37" fmla="*/ 3 h 724"/>
                <a:gd name="T38" fmla="*/ 4 w 702"/>
                <a:gd name="T39" fmla="*/ 3 h 724"/>
                <a:gd name="T40" fmla="*/ 4 w 702"/>
                <a:gd name="T41" fmla="*/ 3 h 724"/>
                <a:gd name="T42" fmla="*/ 5 w 702"/>
                <a:gd name="T43" fmla="*/ 4 h 724"/>
                <a:gd name="T44" fmla="*/ 5 w 702"/>
                <a:gd name="T45" fmla="*/ 4 h 724"/>
                <a:gd name="T46" fmla="*/ 6 w 702"/>
                <a:gd name="T47" fmla="*/ 4 h 724"/>
                <a:gd name="T48" fmla="*/ 7 w 702"/>
                <a:gd name="T49" fmla="*/ 4 h 724"/>
                <a:gd name="T50" fmla="*/ 7 w 702"/>
                <a:gd name="T51" fmla="*/ 4 h 724"/>
                <a:gd name="T52" fmla="*/ 8 w 702"/>
                <a:gd name="T53" fmla="*/ 3 h 724"/>
                <a:gd name="T54" fmla="*/ 9 w 702"/>
                <a:gd name="T55" fmla="*/ 3 h 724"/>
                <a:gd name="T56" fmla="*/ 9 w 702"/>
                <a:gd name="T57" fmla="*/ 2 h 724"/>
                <a:gd name="T58" fmla="*/ 9 w 702"/>
                <a:gd name="T59" fmla="*/ 2 h 724"/>
                <a:gd name="T60" fmla="*/ 8 w 702"/>
                <a:gd name="T61" fmla="*/ 1 h 724"/>
                <a:gd name="T62" fmla="*/ 8 w 702"/>
                <a:gd name="T63" fmla="*/ 1 h 724"/>
                <a:gd name="T64" fmla="*/ 7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a:solidFill>
                <a:srgbClr val="000000"/>
              </a:solidFill>
              <a:round/>
              <a:headEnd/>
              <a:tailEnd/>
            </a:ln>
          </p:spPr>
          <p:txBody>
            <a:bodyPr/>
            <a:lstStyle/>
            <a:p>
              <a:endParaRPr lang="en-US"/>
            </a:p>
          </p:txBody>
        </p:sp>
        <p:sp>
          <p:nvSpPr>
            <p:cNvPr id="93533" name="Freeform 348"/>
            <p:cNvSpPr>
              <a:spLocks/>
            </p:cNvSpPr>
            <p:nvPr/>
          </p:nvSpPr>
          <p:spPr bwMode="auto">
            <a:xfrm>
              <a:off x="5709" y="3222"/>
              <a:ext cx="46" cy="54"/>
            </a:xfrm>
            <a:custGeom>
              <a:avLst/>
              <a:gdLst>
                <a:gd name="T0" fmla="*/ 0 w 60"/>
                <a:gd name="T1" fmla="*/ 0 h 78"/>
                <a:gd name="T2" fmla="*/ 0 w 60"/>
                <a:gd name="T3" fmla="*/ 1 h 78"/>
                <a:gd name="T4" fmla="*/ 0 w 60"/>
                <a:gd name="T5" fmla="*/ 1 h 78"/>
                <a:gd name="T6" fmla="*/ 2 w 60"/>
                <a:gd name="T7" fmla="*/ 1 h 78"/>
                <a:gd name="T8" fmla="*/ 2 w 60"/>
                <a:gd name="T9" fmla="*/ 1 h 78"/>
                <a:gd name="T10" fmla="*/ 2 w 60"/>
                <a:gd name="T11" fmla="*/ 0 h 78"/>
                <a:gd name="T12" fmla="*/ 2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a:solidFill>
                <a:srgbClr val="000000"/>
              </a:solidFill>
              <a:round/>
              <a:headEnd/>
              <a:tailEnd/>
            </a:ln>
          </p:spPr>
          <p:txBody>
            <a:bodyPr/>
            <a:lstStyle/>
            <a:p>
              <a:endParaRPr lang="en-US"/>
            </a:p>
          </p:txBody>
        </p:sp>
        <p:sp>
          <p:nvSpPr>
            <p:cNvPr id="93534" name="Freeform 349"/>
            <p:cNvSpPr>
              <a:spLocks/>
            </p:cNvSpPr>
            <p:nvPr/>
          </p:nvSpPr>
          <p:spPr bwMode="auto">
            <a:xfrm>
              <a:off x="5940" y="3284"/>
              <a:ext cx="131" cy="119"/>
            </a:xfrm>
            <a:custGeom>
              <a:avLst/>
              <a:gdLst>
                <a:gd name="T0" fmla="*/ 1 w 181"/>
                <a:gd name="T1" fmla="*/ 1 h 170"/>
                <a:gd name="T2" fmla="*/ 1 w 181"/>
                <a:gd name="T3" fmla="*/ 1 h 170"/>
                <a:gd name="T4" fmla="*/ 1 w 181"/>
                <a:gd name="T5" fmla="*/ 1 h 170"/>
                <a:gd name="T6" fmla="*/ 1 w 181"/>
                <a:gd name="T7" fmla="*/ 1 h 170"/>
                <a:gd name="T8" fmla="*/ 1 w 181"/>
                <a:gd name="T9" fmla="*/ 1 h 170"/>
                <a:gd name="T10" fmla="*/ 1 w 181"/>
                <a:gd name="T11" fmla="*/ 1 h 170"/>
                <a:gd name="T12" fmla="*/ 1 w 181"/>
                <a:gd name="T13" fmla="*/ 1 h 170"/>
                <a:gd name="T14" fmla="*/ 2 w 181"/>
                <a:gd name="T15" fmla="*/ 1 h 170"/>
                <a:gd name="T16" fmla="*/ 2 w 181"/>
                <a:gd name="T17" fmla="*/ 1 h 170"/>
                <a:gd name="T18" fmla="*/ 2 w 181"/>
                <a:gd name="T19" fmla="*/ 1 h 170"/>
                <a:gd name="T20" fmla="*/ 2 w 181"/>
                <a:gd name="T21" fmla="*/ 0 h 170"/>
                <a:gd name="T22" fmla="*/ 1 w 181"/>
                <a:gd name="T23" fmla="*/ 1 h 170"/>
                <a:gd name="T24" fmla="*/ 1 w 181"/>
                <a:gd name="T25" fmla="*/ 1 h 170"/>
                <a:gd name="T26" fmla="*/ 1 w 181"/>
                <a:gd name="T27" fmla="*/ 1 h 170"/>
                <a:gd name="T28" fmla="*/ 1 w 181"/>
                <a:gd name="T29" fmla="*/ 1 h 170"/>
                <a:gd name="T30" fmla="*/ 0 w 181"/>
                <a:gd name="T31" fmla="*/ 1 h 170"/>
                <a:gd name="T32" fmla="*/ 1 w 181"/>
                <a:gd name="T33" fmla="*/ 1 h 170"/>
                <a:gd name="T34" fmla="*/ 1 w 181"/>
                <a:gd name="T35" fmla="*/ 1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a:solidFill>
                <a:srgbClr val="000000"/>
              </a:solidFill>
              <a:round/>
              <a:headEnd/>
              <a:tailEnd/>
            </a:ln>
          </p:spPr>
          <p:txBody>
            <a:bodyPr/>
            <a:lstStyle/>
            <a:p>
              <a:endParaRPr lang="en-US"/>
            </a:p>
          </p:txBody>
        </p:sp>
        <p:sp>
          <p:nvSpPr>
            <p:cNvPr id="93535" name="Freeform 350"/>
            <p:cNvSpPr>
              <a:spLocks/>
            </p:cNvSpPr>
            <p:nvPr/>
          </p:nvSpPr>
          <p:spPr bwMode="auto">
            <a:xfrm>
              <a:off x="6081" y="3157"/>
              <a:ext cx="79" cy="151"/>
            </a:xfrm>
            <a:custGeom>
              <a:avLst/>
              <a:gdLst>
                <a:gd name="T0" fmla="*/ 1 w 106"/>
                <a:gd name="T1" fmla="*/ 0 h 217"/>
                <a:gd name="T2" fmla="*/ 1 w 106"/>
                <a:gd name="T3" fmla="*/ 0 h 217"/>
                <a:gd name="T4" fmla="*/ 1 w 106"/>
                <a:gd name="T5" fmla="*/ 1 h 217"/>
                <a:gd name="T6" fmla="*/ 1 w 106"/>
                <a:gd name="T7" fmla="*/ 1 h 217"/>
                <a:gd name="T8" fmla="*/ 0 w 106"/>
                <a:gd name="T9" fmla="*/ 1 h 217"/>
                <a:gd name="T10" fmla="*/ 1 w 106"/>
                <a:gd name="T11" fmla="*/ 1 h 217"/>
                <a:gd name="T12" fmla="*/ 0 w 106"/>
                <a:gd name="T13" fmla="*/ 1 h 217"/>
                <a:gd name="T14" fmla="*/ 0 w 106"/>
                <a:gd name="T15" fmla="*/ 1 h 217"/>
                <a:gd name="T16" fmla="*/ 1 w 106"/>
                <a:gd name="T17" fmla="*/ 1 h 217"/>
                <a:gd name="T18" fmla="*/ 1 w 106"/>
                <a:gd name="T19" fmla="*/ 1 h 217"/>
                <a:gd name="T20" fmla="*/ 1 w 106"/>
                <a:gd name="T21" fmla="*/ 1 h 217"/>
                <a:gd name="T22" fmla="*/ 1 w 106"/>
                <a:gd name="T23" fmla="*/ 1 h 217"/>
                <a:gd name="T24" fmla="*/ 1 w 106"/>
                <a:gd name="T25" fmla="*/ 1 h 217"/>
                <a:gd name="T26" fmla="*/ 1 w 106"/>
                <a:gd name="T27" fmla="*/ 1 h 217"/>
                <a:gd name="T28" fmla="*/ 1 w 106"/>
                <a:gd name="T29" fmla="*/ 1 h 217"/>
                <a:gd name="T30" fmla="*/ 1 w 106"/>
                <a:gd name="T31" fmla="*/ 1 h 217"/>
                <a:gd name="T32" fmla="*/ 1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a:solidFill>
                <a:srgbClr val="000000"/>
              </a:solidFill>
              <a:round/>
              <a:headEnd/>
              <a:tailEnd/>
            </a:ln>
          </p:spPr>
          <p:txBody>
            <a:bodyPr/>
            <a:lstStyle/>
            <a:p>
              <a:endParaRPr lang="en-US"/>
            </a:p>
          </p:txBody>
        </p:sp>
        <p:sp>
          <p:nvSpPr>
            <p:cNvPr id="93536" name="Oval 351"/>
            <p:cNvSpPr>
              <a:spLocks noChangeArrowheads="1"/>
            </p:cNvSpPr>
            <p:nvPr/>
          </p:nvSpPr>
          <p:spPr bwMode="auto">
            <a:xfrm>
              <a:off x="6125" y="2752"/>
              <a:ext cx="10"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37" name="Oval 352"/>
            <p:cNvSpPr>
              <a:spLocks noChangeArrowheads="1"/>
            </p:cNvSpPr>
            <p:nvPr/>
          </p:nvSpPr>
          <p:spPr bwMode="auto">
            <a:xfrm>
              <a:off x="6083" y="2913"/>
              <a:ext cx="10"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38" name="Oval 353"/>
            <p:cNvSpPr>
              <a:spLocks noChangeArrowheads="1"/>
            </p:cNvSpPr>
            <p:nvPr/>
          </p:nvSpPr>
          <p:spPr bwMode="auto">
            <a:xfrm>
              <a:off x="6181" y="2796"/>
              <a:ext cx="9"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39" name="Oval 354"/>
            <p:cNvSpPr>
              <a:spLocks noChangeArrowheads="1"/>
            </p:cNvSpPr>
            <p:nvPr/>
          </p:nvSpPr>
          <p:spPr bwMode="auto">
            <a:xfrm>
              <a:off x="6225" y="2826"/>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40" name="Oval 355"/>
            <p:cNvSpPr>
              <a:spLocks noChangeArrowheads="1"/>
            </p:cNvSpPr>
            <p:nvPr/>
          </p:nvSpPr>
          <p:spPr bwMode="auto">
            <a:xfrm>
              <a:off x="6225" y="2859"/>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41" name="Freeform 356"/>
            <p:cNvSpPr>
              <a:spLocks/>
            </p:cNvSpPr>
            <p:nvPr/>
          </p:nvSpPr>
          <p:spPr bwMode="auto">
            <a:xfrm>
              <a:off x="6070" y="2912"/>
              <a:ext cx="34" cy="22"/>
            </a:xfrm>
            <a:custGeom>
              <a:avLst/>
              <a:gdLst>
                <a:gd name="T0" fmla="*/ 0 w 46"/>
                <a:gd name="T1" fmla="*/ 0 h 32"/>
                <a:gd name="T2" fmla="*/ 1 w 46"/>
                <a:gd name="T3" fmla="*/ 1 h 32"/>
                <a:gd name="T4" fmla="*/ 1 w 46"/>
                <a:gd name="T5" fmla="*/ 1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12700" cap="rnd">
              <a:solidFill>
                <a:srgbClr val="000000"/>
              </a:solidFill>
              <a:round/>
              <a:headEnd/>
              <a:tailEnd/>
            </a:ln>
          </p:spPr>
          <p:txBody>
            <a:bodyPr/>
            <a:lstStyle/>
            <a:p>
              <a:endParaRPr lang="en-US"/>
            </a:p>
          </p:txBody>
        </p:sp>
        <p:sp>
          <p:nvSpPr>
            <p:cNvPr id="93542" name="Freeform 357"/>
            <p:cNvSpPr>
              <a:spLocks/>
            </p:cNvSpPr>
            <p:nvPr/>
          </p:nvSpPr>
          <p:spPr bwMode="auto">
            <a:xfrm>
              <a:off x="5809" y="2538"/>
              <a:ext cx="120" cy="140"/>
            </a:xfrm>
            <a:custGeom>
              <a:avLst/>
              <a:gdLst>
                <a:gd name="T0" fmla="*/ 0 w 164"/>
                <a:gd name="T1" fmla="*/ 0 h 201"/>
                <a:gd name="T2" fmla="*/ 0 w 164"/>
                <a:gd name="T3" fmla="*/ 1 h 201"/>
                <a:gd name="T4" fmla="*/ 1 w 164"/>
                <a:gd name="T5" fmla="*/ 1 h 201"/>
                <a:gd name="T6" fmla="*/ 1 w 164"/>
                <a:gd name="T7" fmla="*/ 1 h 201"/>
                <a:gd name="T8" fmla="*/ 1 w 164"/>
                <a:gd name="T9" fmla="*/ 1 h 201"/>
                <a:gd name="T10" fmla="*/ 1 w 164"/>
                <a:gd name="T11" fmla="*/ 1 h 201"/>
                <a:gd name="T12" fmla="*/ 1 w 164"/>
                <a:gd name="T13" fmla="*/ 1 h 201"/>
                <a:gd name="T14" fmla="*/ 1 w 164"/>
                <a:gd name="T15" fmla="*/ 1 h 201"/>
                <a:gd name="T16" fmla="*/ 2 w 164"/>
                <a:gd name="T17" fmla="*/ 1 h 201"/>
                <a:gd name="T18" fmla="*/ 1 w 164"/>
                <a:gd name="T19" fmla="*/ 1 h 201"/>
                <a:gd name="T20" fmla="*/ 1 w 164"/>
                <a:gd name="T21" fmla="*/ 1 h 201"/>
                <a:gd name="T22" fmla="*/ 1 w 164"/>
                <a:gd name="T23" fmla="*/ 1 h 201"/>
                <a:gd name="T24" fmla="*/ 1 w 164"/>
                <a:gd name="T25" fmla="*/ 1 h 201"/>
                <a:gd name="T26" fmla="*/ 1 w 164"/>
                <a:gd name="T27" fmla="*/ 1 h 201"/>
                <a:gd name="T28" fmla="*/ 1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43" name="Freeform 358"/>
            <p:cNvSpPr>
              <a:spLocks/>
            </p:cNvSpPr>
            <p:nvPr/>
          </p:nvSpPr>
          <p:spPr bwMode="auto">
            <a:xfrm>
              <a:off x="5908" y="2571"/>
              <a:ext cx="45" cy="32"/>
            </a:xfrm>
            <a:custGeom>
              <a:avLst/>
              <a:gdLst>
                <a:gd name="T0" fmla="*/ 0 w 61"/>
                <a:gd name="T1" fmla="*/ 1 h 47"/>
                <a:gd name="T2" fmla="*/ 0 w 61"/>
                <a:gd name="T3" fmla="*/ 1 h 47"/>
                <a:gd name="T4" fmla="*/ 1 w 61"/>
                <a:gd name="T5" fmla="*/ 1 h 47"/>
                <a:gd name="T6" fmla="*/ 1 w 61"/>
                <a:gd name="T7" fmla="*/ 1 h 47"/>
                <a:gd name="T8" fmla="*/ 1 w 61"/>
                <a:gd name="T9" fmla="*/ 1 h 47"/>
                <a:gd name="T10" fmla="*/ 1 w 61"/>
                <a:gd name="T11" fmla="*/ 0 h 47"/>
                <a:gd name="T12" fmla="*/ 1 w 61"/>
                <a:gd name="T13" fmla="*/ 1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44" name="Freeform 359"/>
            <p:cNvSpPr>
              <a:spLocks/>
            </p:cNvSpPr>
            <p:nvPr/>
          </p:nvSpPr>
          <p:spPr bwMode="auto">
            <a:xfrm>
              <a:off x="5940" y="2538"/>
              <a:ext cx="33" cy="43"/>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45" name="Oval 360"/>
            <p:cNvSpPr>
              <a:spLocks noChangeArrowheads="1"/>
            </p:cNvSpPr>
            <p:nvPr/>
          </p:nvSpPr>
          <p:spPr bwMode="auto">
            <a:xfrm>
              <a:off x="5864" y="2315"/>
              <a:ext cx="9" cy="10"/>
            </a:xfrm>
            <a:prstGeom prst="ellipse">
              <a:avLst/>
            </a:prstGeom>
            <a:solidFill>
              <a:srgbClr val="C0C0C0"/>
            </a:solidFill>
            <a:ln w="12700">
              <a:solidFill>
                <a:srgbClr val="000000"/>
              </a:solidFill>
              <a:round/>
              <a:headEnd/>
              <a:tailEnd/>
            </a:ln>
          </p:spPr>
          <p:txBody>
            <a:bodyPr wrap="none" lIns="90488" tIns="44450" rIns="90488" bIns="44450" anchor="ctr"/>
            <a:lstStyle/>
            <a:p>
              <a:pPr eaLnBrk="0" hangingPunct="0">
                <a:spcBef>
                  <a:spcPct val="50000"/>
                </a:spcBef>
              </a:pPr>
              <a:endParaRPr lang="en-GB">
                <a:latin typeface="Arial" charset="0"/>
              </a:endParaRPr>
            </a:p>
          </p:txBody>
        </p:sp>
        <p:sp>
          <p:nvSpPr>
            <p:cNvPr id="93546" name="Freeform 361"/>
            <p:cNvSpPr>
              <a:spLocks/>
            </p:cNvSpPr>
            <p:nvPr/>
          </p:nvSpPr>
          <p:spPr bwMode="auto">
            <a:xfrm>
              <a:off x="6028" y="2622"/>
              <a:ext cx="11" cy="24"/>
            </a:xfrm>
            <a:custGeom>
              <a:avLst/>
              <a:gdLst>
                <a:gd name="T0" fmla="*/ 0 w 17"/>
                <a:gd name="T1" fmla="*/ 0 h 32"/>
                <a:gd name="T2" fmla="*/ 1 w 17"/>
                <a:gd name="T3" fmla="*/ 2 h 32"/>
                <a:gd name="T4" fmla="*/ 1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47" name="Freeform 362"/>
            <p:cNvSpPr>
              <a:spLocks/>
            </p:cNvSpPr>
            <p:nvPr/>
          </p:nvSpPr>
          <p:spPr bwMode="auto">
            <a:xfrm>
              <a:off x="6017" y="2601"/>
              <a:ext cx="22" cy="13"/>
            </a:xfrm>
            <a:custGeom>
              <a:avLst/>
              <a:gdLst>
                <a:gd name="T0" fmla="*/ 0 w 31"/>
                <a:gd name="T1" fmla="*/ 0 h 17"/>
                <a:gd name="T2" fmla="*/ 1 w 31"/>
                <a:gd name="T3" fmla="*/ 2 h 17"/>
                <a:gd name="T4" fmla="*/ 1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US"/>
            </a:p>
          </p:txBody>
        </p:sp>
        <p:sp>
          <p:nvSpPr>
            <p:cNvPr id="93548" name="Freeform 363"/>
            <p:cNvSpPr>
              <a:spLocks/>
            </p:cNvSpPr>
            <p:nvPr/>
          </p:nvSpPr>
          <p:spPr bwMode="auto">
            <a:xfrm>
              <a:off x="6049" y="2644"/>
              <a:ext cx="13" cy="13"/>
            </a:xfrm>
            <a:custGeom>
              <a:avLst/>
              <a:gdLst>
                <a:gd name="T0" fmla="*/ 0 w 17"/>
                <a:gd name="T1" fmla="*/ 0 h 17"/>
                <a:gd name="T2" fmla="*/ 2 w 17"/>
                <a:gd name="T3" fmla="*/ 2 h 17"/>
                <a:gd name="T4" fmla="*/ 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549" name="Freeform 364"/>
            <p:cNvSpPr>
              <a:spLocks/>
            </p:cNvSpPr>
            <p:nvPr/>
          </p:nvSpPr>
          <p:spPr bwMode="auto">
            <a:xfrm>
              <a:off x="6060" y="2622"/>
              <a:ext cx="12" cy="13"/>
            </a:xfrm>
            <a:custGeom>
              <a:avLst/>
              <a:gdLst>
                <a:gd name="T0" fmla="*/ 0 w 17"/>
                <a:gd name="T1" fmla="*/ 0 h 17"/>
                <a:gd name="T2" fmla="*/ 1 w 17"/>
                <a:gd name="T3" fmla="*/ 2 h 17"/>
                <a:gd name="T4" fmla="*/ 0 w 17"/>
                <a:gd name="T5" fmla="*/ 2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US"/>
            </a:p>
          </p:txBody>
        </p:sp>
        <p:sp>
          <p:nvSpPr>
            <p:cNvPr id="93550" name="Line 365"/>
            <p:cNvSpPr>
              <a:spLocks noChangeShapeType="1"/>
            </p:cNvSpPr>
            <p:nvPr/>
          </p:nvSpPr>
          <p:spPr bwMode="auto">
            <a:xfrm>
              <a:off x="6070" y="2655"/>
              <a:ext cx="11" cy="0"/>
            </a:xfrm>
            <a:prstGeom prst="line">
              <a:avLst/>
            </a:prstGeom>
            <a:noFill/>
            <a:ln w="12700">
              <a:solidFill>
                <a:srgbClr val="000000"/>
              </a:solidFill>
              <a:round/>
              <a:headEnd/>
              <a:tailEnd/>
            </a:ln>
          </p:spPr>
          <p:txBody>
            <a:bodyPr wrap="none" lIns="90488" tIns="44450" rIns="90488" bIns="44450" anchor="ctr"/>
            <a:lstStyle/>
            <a:p>
              <a:endParaRPr lang="en-US"/>
            </a:p>
          </p:txBody>
        </p:sp>
        <p:sp>
          <p:nvSpPr>
            <p:cNvPr id="93551" name="Oval 366"/>
            <p:cNvSpPr>
              <a:spLocks noChangeArrowheads="1"/>
            </p:cNvSpPr>
            <p:nvPr/>
          </p:nvSpPr>
          <p:spPr bwMode="auto">
            <a:xfrm>
              <a:off x="6093" y="2507"/>
              <a:ext cx="10"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2" name="Oval 367"/>
            <p:cNvSpPr>
              <a:spLocks noChangeArrowheads="1"/>
            </p:cNvSpPr>
            <p:nvPr/>
          </p:nvSpPr>
          <p:spPr bwMode="auto">
            <a:xfrm>
              <a:off x="6225" y="2644"/>
              <a:ext cx="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3" name="Oval 368"/>
            <p:cNvSpPr>
              <a:spLocks noChangeArrowheads="1"/>
            </p:cNvSpPr>
            <p:nvPr/>
          </p:nvSpPr>
          <p:spPr bwMode="auto">
            <a:xfrm>
              <a:off x="6104" y="2379"/>
              <a:ext cx="0"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4" name="Oval 369"/>
            <p:cNvSpPr>
              <a:spLocks noChangeArrowheads="1"/>
            </p:cNvSpPr>
            <p:nvPr/>
          </p:nvSpPr>
          <p:spPr bwMode="auto">
            <a:xfrm>
              <a:off x="6148" y="2592"/>
              <a:ext cx="11"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5" name="Oval 370"/>
            <p:cNvSpPr>
              <a:spLocks noChangeArrowheads="1"/>
            </p:cNvSpPr>
            <p:nvPr/>
          </p:nvSpPr>
          <p:spPr bwMode="auto">
            <a:xfrm>
              <a:off x="6225" y="2603"/>
              <a:ext cx="0" cy="9"/>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6" name="Oval 371"/>
            <p:cNvSpPr>
              <a:spLocks noChangeArrowheads="1"/>
            </p:cNvSpPr>
            <p:nvPr/>
          </p:nvSpPr>
          <p:spPr bwMode="auto">
            <a:xfrm>
              <a:off x="6225" y="2676"/>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7" name="Oval 372"/>
            <p:cNvSpPr>
              <a:spLocks noChangeArrowheads="1"/>
            </p:cNvSpPr>
            <p:nvPr/>
          </p:nvSpPr>
          <p:spPr bwMode="auto">
            <a:xfrm>
              <a:off x="6225" y="2709"/>
              <a:ext cx="10" cy="11"/>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sp>
          <p:nvSpPr>
            <p:cNvPr id="93558" name="Oval 373"/>
            <p:cNvSpPr>
              <a:spLocks noChangeArrowheads="1"/>
            </p:cNvSpPr>
            <p:nvPr/>
          </p:nvSpPr>
          <p:spPr bwMode="auto">
            <a:xfrm>
              <a:off x="6148" y="2474"/>
              <a:ext cx="1" cy="10"/>
            </a:xfrm>
            <a:prstGeom prst="ellipse">
              <a:avLst/>
            </a:prstGeom>
            <a:solidFill>
              <a:srgbClr val="C0C0C0"/>
            </a:solidFill>
            <a:ln w="12700" cap="rnd">
              <a:solidFill>
                <a:srgbClr val="000000"/>
              </a:solidFill>
              <a:round/>
              <a:headEnd/>
              <a:tailEnd/>
            </a:ln>
          </p:spPr>
          <p:txBody>
            <a:bodyPr/>
            <a:lstStyle/>
            <a:p>
              <a:pPr eaLnBrk="0" hangingPunct="0">
                <a:spcBef>
                  <a:spcPct val="50000"/>
                </a:spcBef>
              </a:pPr>
              <a:endParaRPr lang="en-GB">
                <a:latin typeface="Arial" charset="0"/>
              </a:endParaRPr>
            </a:p>
          </p:txBody>
        </p:sp>
      </p:grpSp>
      <p:sp>
        <p:nvSpPr>
          <p:cNvPr id="757110" name="Text Box 374"/>
          <p:cNvSpPr txBox="1">
            <a:spLocks noChangeArrowheads="1"/>
          </p:cNvSpPr>
          <p:nvPr/>
        </p:nvSpPr>
        <p:spPr bwMode="auto">
          <a:xfrm>
            <a:off x="6934200" y="3048000"/>
            <a:ext cx="2133600" cy="1320800"/>
          </a:xfrm>
          <a:prstGeom prst="rect">
            <a:avLst/>
          </a:prstGeom>
          <a:gradFill rotWithShape="1">
            <a:gsLst>
              <a:gs pos="0">
                <a:schemeClr val="hlink"/>
              </a:gs>
              <a:gs pos="100000">
                <a:schemeClr val="hlink">
                  <a:gamma/>
                  <a:tint val="39216"/>
                  <a:invGamma/>
                </a:schemeClr>
              </a:gs>
            </a:gsLst>
            <a:lin ang="18900000" scaled="1"/>
          </a:gradFill>
          <a:ln w="9525">
            <a:solidFill>
              <a:schemeClr val="tx2"/>
            </a:solidFill>
            <a:miter lim="800000"/>
            <a:headEnd/>
            <a:tailEnd/>
          </a:ln>
          <a:effectLst/>
        </p:spPr>
        <p:txBody>
          <a:bodyPr>
            <a:spAutoFit/>
          </a:bodyPr>
          <a:lstStyle/>
          <a:p>
            <a:pPr algn="ctr">
              <a:spcBef>
                <a:spcPct val="50000"/>
              </a:spcBef>
              <a:defRPr/>
            </a:pPr>
            <a:r>
              <a:rPr lang="en-US" sz="2000" b="1" u="sng">
                <a:latin typeface="Arial" charset="0"/>
                <a:cs typeface="+mn-cs"/>
              </a:rPr>
              <a:t>1988</a:t>
            </a:r>
          </a:p>
          <a:p>
            <a:pPr algn="ctr">
              <a:spcBef>
                <a:spcPct val="50000"/>
              </a:spcBef>
              <a:defRPr/>
            </a:pPr>
            <a:r>
              <a:rPr lang="en-US" sz="2000" b="1">
                <a:latin typeface="Arial" charset="0"/>
                <a:cs typeface="+mn-cs"/>
              </a:rPr>
              <a:t>350,000 cases</a:t>
            </a:r>
          </a:p>
          <a:p>
            <a:pPr algn="ctr">
              <a:spcBef>
                <a:spcPct val="50000"/>
              </a:spcBef>
              <a:defRPr/>
            </a:pPr>
            <a:r>
              <a:rPr lang="en-US" sz="2000" b="1">
                <a:latin typeface="Arial" charset="0"/>
                <a:cs typeface="+mn-cs"/>
              </a:rPr>
              <a:t>125 countries</a:t>
            </a:r>
          </a:p>
        </p:txBody>
      </p:sp>
      <p:sp>
        <p:nvSpPr>
          <p:cNvPr id="375" name="Slide Number Placeholder 374"/>
          <p:cNvSpPr>
            <a:spLocks noGrp="1"/>
          </p:cNvSpPr>
          <p:nvPr>
            <p:ph type="sldNum" sz="quarter" idx="12"/>
          </p:nvPr>
        </p:nvSpPr>
        <p:spPr/>
        <p:txBody>
          <a:bodyPr/>
          <a:lstStyle/>
          <a:p>
            <a:pPr>
              <a:defRPr/>
            </a:pPr>
            <a:fld id="{DEC87439-98C5-485F-BD60-9A83C095C5DA}" type="slidenum">
              <a:rPr lang="en-US" smtClean="0"/>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4130" name="Picture 2" descr="Polio Dates 1985-2008Black"/>
          <p:cNvPicPr>
            <a:picLocks noChangeAspect="1" noChangeArrowheads="1"/>
          </p:cNvPicPr>
          <p:nvPr/>
        </p:nvPicPr>
        <p:blipFill>
          <a:blip r:embed="rId3"/>
          <a:srcRect/>
          <a:stretch>
            <a:fillRect/>
          </a:stretch>
        </p:blipFill>
        <p:spPr bwMode="auto">
          <a:xfrm>
            <a:off x="2503488" y="2884488"/>
            <a:ext cx="1143000" cy="14633575"/>
          </a:xfrm>
          <a:prstGeom prst="rect">
            <a:avLst/>
          </a:prstGeom>
          <a:noFill/>
          <a:ln w="9525">
            <a:noFill/>
            <a:miter lim="800000"/>
            <a:headEnd/>
            <a:tailEnd/>
          </a:ln>
        </p:spPr>
      </p:pic>
      <p:pic>
        <p:nvPicPr>
          <p:cNvPr id="95234" name="Picture 3" descr="PolioWorldMap2008Black"/>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944132" name="Picture 4" descr="PolioWorldMap1985Black"/>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95236" name="Text Box 5"/>
          <p:cNvSpPr txBox="1">
            <a:spLocks noChangeArrowheads="1"/>
          </p:cNvSpPr>
          <p:nvPr/>
        </p:nvSpPr>
        <p:spPr bwMode="auto">
          <a:xfrm>
            <a:off x="0" y="314325"/>
            <a:ext cx="9144000" cy="701675"/>
          </a:xfrm>
          <a:prstGeom prst="rect">
            <a:avLst/>
          </a:prstGeom>
          <a:noFill/>
          <a:ln w="9525">
            <a:noFill/>
            <a:miter lim="800000"/>
            <a:headEnd/>
            <a:tailEnd/>
          </a:ln>
        </p:spPr>
        <p:txBody>
          <a:bodyPr lIns="91431" tIns="45716" rIns="91431" bIns="45716">
            <a:spAutoFit/>
          </a:bodyPr>
          <a:lstStyle/>
          <a:p>
            <a:pPr algn="ctr" eaLnBrk="0" hangingPunct="0">
              <a:spcBef>
                <a:spcPct val="50000"/>
              </a:spcBef>
            </a:pPr>
            <a:r>
              <a:rPr lang="en-GB" sz="4000" b="1">
                <a:solidFill>
                  <a:schemeClr val="bg1"/>
                </a:solidFill>
                <a:latin typeface="Arial" charset="0"/>
              </a:rPr>
              <a:t>Progress in Polio Eradication </a:t>
            </a:r>
          </a:p>
        </p:txBody>
      </p:sp>
      <p:sp>
        <p:nvSpPr>
          <p:cNvPr id="6" name="Slide Number Placeholder 5"/>
          <p:cNvSpPr>
            <a:spLocks noGrp="1"/>
          </p:cNvSpPr>
          <p:nvPr>
            <p:ph type="sldNum" sz="quarter" idx="12"/>
          </p:nvPr>
        </p:nvSpPr>
        <p:spPr/>
        <p:txBody>
          <a:bodyPr/>
          <a:lstStyle/>
          <a:p>
            <a:pPr>
              <a:defRPr/>
            </a:pPr>
            <a:fld id="{1667C5E5-5154-45BF-AEF2-0184DB7A316D}" type="slidenum">
              <a:rPr lang="en-US" smtClean="0"/>
              <a:pPr>
                <a:defRPr/>
              </a:pPr>
              <a:t>39</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14815E-6 -1.41975E-6 L 3.14815E-6 -1.95968 " pathEditMode="relative" rAng="0" ptsTypes="AA">
                                      <p:cBhvr>
                                        <p:cTn id="6" dur="7000" fill="hold"/>
                                        <p:tgtEl>
                                          <p:spTgt spid="944130"/>
                                        </p:tgtEl>
                                        <p:attrNameLst>
                                          <p:attrName>ppt_x</p:attrName>
                                          <p:attrName>ppt_y</p:attrName>
                                        </p:attrNameLst>
                                      </p:cBhvr>
                                      <p:rCtr x="0" y="-980"/>
                                    </p:animMotion>
                                  </p:childTnLst>
                                </p:cTn>
                              </p:par>
                              <p:par>
                                <p:cTn id="7" presetID="10" presetClass="exit" presetSubtype="0" fill="hold" nodeType="withEffect">
                                  <p:stCondLst>
                                    <p:cond delay="1000"/>
                                  </p:stCondLst>
                                  <p:childTnLst>
                                    <p:animEffect transition="out" filter="fade">
                                      <p:cBhvr>
                                        <p:cTn id="8" dur="6000"/>
                                        <p:tgtEl>
                                          <p:spTgt spid="944132"/>
                                        </p:tgtEl>
                                      </p:cBhvr>
                                    </p:animEffect>
                                    <p:set>
                                      <p:cBhvr>
                                        <p:cTn id="9" dur="1" fill="hold">
                                          <p:stCondLst>
                                            <p:cond delay="5999"/>
                                          </p:stCondLst>
                                        </p:cTn>
                                        <p:tgtEl>
                                          <p:spTgt spid="944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026"/>
          <p:cNvSpPr>
            <a:spLocks noGrp="1" noChangeArrowheads="1"/>
          </p:cNvSpPr>
          <p:nvPr>
            <p:ph type="title"/>
          </p:nvPr>
        </p:nvSpPr>
        <p:spPr/>
        <p:txBody>
          <a:bodyPr/>
          <a:lstStyle/>
          <a:p>
            <a:pPr algn="ctr" eaLnBrk="1" hangingPunct="1"/>
            <a:r>
              <a:rPr lang="en-US" sz="4000" smtClean="0"/>
              <a:t>What is Polio? -- 1</a:t>
            </a:r>
            <a:r>
              <a:rPr lang="en-US" sz="4000" baseline="30000" smtClean="0"/>
              <a:t>st: </a:t>
            </a:r>
            <a:r>
              <a:rPr lang="en-US" sz="4000" smtClean="0"/>
              <a:t> it is incurable</a:t>
            </a:r>
          </a:p>
        </p:txBody>
      </p:sp>
      <p:sp>
        <p:nvSpPr>
          <p:cNvPr id="571395" name="Rectangle 1027"/>
          <p:cNvSpPr>
            <a:spLocks noGrp="1" noChangeArrowheads="1"/>
          </p:cNvSpPr>
          <p:nvPr>
            <p:ph type="body" idx="1"/>
          </p:nvPr>
        </p:nvSpPr>
        <p:spPr>
          <a:xfrm>
            <a:off x="2057400" y="1295400"/>
            <a:ext cx="6934200" cy="5562600"/>
          </a:xfrm>
        </p:spPr>
        <p:txBody>
          <a:bodyPr/>
          <a:lstStyle/>
          <a:p>
            <a:pPr eaLnBrk="1" hangingPunct="1">
              <a:buFontTx/>
              <a:buNone/>
            </a:pPr>
            <a:r>
              <a:rPr lang="en-US" smtClean="0"/>
              <a:t>A virus that enters the body through the mouth and throat, </a:t>
            </a:r>
          </a:p>
          <a:p>
            <a:pPr eaLnBrk="1" hangingPunct="1">
              <a:buFontTx/>
              <a:buNone/>
            </a:pPr>
            <a:r>
              <a:rPr lang="en-US" smtClean="0"/>
              <a:t>Reproduces in the intestines, </a:t>
            </a:r>
          </a:p>
          <a:p>
            <a:pPr eaLnBrk="1" hangingPunct="1">
              <a:buFontTx/>
              <a:buNone/>
            </a:pPr>
            <a:r>
              <a:rPr lang="en-US" smtClean="0"/>
              <a:t>Moves into the blood stream and throughout the body</a:t>
            </a:r>
          </a:p>
          <a:p>
            <a:pPr eaLnBrk="1" hangingPunct="1">
              <a:buFontTx/>
              <a:buNone/>
            </a:pPr>
            <a:r>
              <a:rPr lang="en-US" smtClean="0"/>
              <a:t>Causes paralysis, usually of the lower limbs</a:t>
            </a:r>
          </a:p>
          <a:p>
            <a:pPr eaLnBrk="1" hangingPunct="1">
              <a:buFontTx/>
              <a:buNone/>
            </a:pPr>
            <a:r>
              <a:rPr lang="en-US" smtClean="0"/>
              <a:t>Sometimes infects the base of the brain causing paralysis of the respiratory centers</a:t>
            </a:r>
          </a:p>
        </p:txBody>
      </p:sp>
      <p:pic>
        <p:nvPicPr>
          <p:cNvPr id="23555" name="Picture 1028"/>
          <p:cNvPicPr>
            <a:picLocks noChangeAspect="1" noChangeArrowheads="1"/>
          </p:cNvPicPr>
          <p:nvPr/>
        </p:nvPicPr>
        <p:blipFill>
          <a:blip r:embed="rId3"/>
          <a:srcRect l="3615" t="6024" r="6024" b="7230"/>
          <a:stretch>
            <a:fillRect/>
          </a:stretch>
        </p:blipFill>
        <p:spPr bwMode="auto">
          <a:xfrm>
            <a:off x="1447800" y="1371600"/>
            <a:ext cx="609600" cy="585788"/>
          </a:xfrm>
          <a:prstGeom prst="rect">
            <a:avLst/>
          </a:prstGeom>
          <a:noFill/>
          <a:ln w="12700">
            <a:noFill/>
            <a:miter lim="800000"/>
            <a:headEnd/>
            <a:tailEnd/>
          </a:ln>
        </p:spPr>
      </p:pic>
      <p:pic>
        <p:nvPicPr>
          <p:cNvPr id="23556" name="Picture 1029"/>
          <p:cNvPicPr>
            <a:picLocks noChangeAspect="1" noChangeArrowheads="1"/>
          </p:cNvPicPr>
          <p:nvPr/>
        </p:nvPicPr>
        <p:blipFill>
          <a:blip r:embed="rId3"/>
          <a:srcRect l="3615" t="6024" r="6024" b="7230"/>
          <a:stretch>
            <a:fillRect/>
          </a:stretch>
        </p:blipFill>
        <p:spPr bwMode="auto">
          <a:xfrm>
            <a:off x="1447800" y="3048000"/>
            <a:ext cx="609600" cy="585788"/>
          </a:xfrm>
          <a:prstGeom prst="rect">
            <a:avLst/>
          </a:prstGeom>
          <a:noFill/>
          <a:ln w="12700">
            <a:noFill/>
            <a:miter lim="800000"/>
            <a:headEnd/>
            <a:tailEnd/>
          </a:ln>
        </p:spPr>
      </p:pic>
      <p:pic>
        <p:nvPicPr>
          <p:cNvPr id="23557" name="Picture 1030"/>
          <p:cNvPicPr>
            <a:picLocks noChangeAspect="1" noChangeArrowheads="1"/>
          </p:cNvPicPr>
          <p:nvPr/>
        </p:nvPicPr>
        <p:blipFill>
          <a:blip r:embed="rId3"/>
          <a:srcRect l="3615" t="6024" r="6024" b="7230"/>
          <a:stretch>
            <a:fillRect/>
          </a:stretch>
        </p:blipFill>
        <p:spPr bwMode="auto">
          <a:xfrm>
            <a:off x="1447800" y="4038600"/>
            <a:ext cx="609600" cy="585788"/>
          </a:xfrm>
          <a:prstGeom prst="rect">
            <a:avLst/>
          </a:prstGeom>
          <a:noFill/>
          <a:ln w="12700">
            <a:noFill/>
            <a:miter lim="800000"/>
            <a:headEnd/>
            <a:tailEnd/>
          </a:ln>
        </p:spPr>
      </p:pic>
      <p:pic>
        <p:nvPicPr>
          <p:cNvPr id="23558" name="Picture 1031"/>
          <p:cNvPicPr>
            <a:picLocks noChangeAspect="1" noChangeArrowheads="1"/>
          </p:cNvPicPr>
          <p:nvPr/>
        </p:nvPicPr>
        <p:blipFill>
          <a:blip r:embed="rId3"/>
          <a:srcRect l="3615" t="6024" r="6024" b="7230"/>
          <a:stretch>
            <a:fillRect/>
          </a:stretch>
        </p:blipFill>
        <p:spPr bwMode="auto">
          <a:xfrm>
            <a:off x="1447800" y="5105400"/>
            <a:ext cx="609600" cy="585788"/>
          </a:xfrm>
          <a:prstGeom prst="rect">
            <a:avLst/>
          </a:prstGeom>
          <a:noFill/>
          <a:ln w="12700">
            <a:noFill/>
            <a:miter lim="800000"/>
            <a:headEnd/>
            <a:tailEnd/>
          </a:ln>
        </p:spPr>
      </p:pic>
      <p:pic>
        <p:nvPicPr>
          <p:cNvPr id="23559" name="Picture 1032"/>
          <p:cNvPicPr>
            <a:picLocks noChangeAspect="1" noChangeArrowheads="1"/>
          </p:cNvPicPr>
          <p:nvPr/>
        </p:nvPicPr>
        <p:blipFill>
          <a:blip r:embed="rId3"/>
          <a:srcRect l="3615" t="6024" r="6024" b="7230"/>
          <a:stretch>
            <a:fillRect/>
          </a:stretch>
        </p:blipFill>
        <p:spPr bwMode="auto">
          <a:xfrm>
            <a:off x="1447800" y="2362200"/>
            <a:ext cx="609600" cy="585788"/>
          </a:xfrm>
          <a:prstGeom prst="rect">
            <a:avLst/>
          </a:prstGeom>
          <a:noFill/>
          <a:ln w="12700">
            <a:noFill/>
            <a:miter lim="800000"/>
            <a:headEnd/>
            <a:tailEnd/>
          </a:ln>
        </p:spPr>
      </p:pic>
      <p:sp>
        <p:nvSpPr>
          <p:cNvPr id="9" name="Slide Number Placeholder 8"/>
          <p:cNvSpPr>
            <a:spLocks noGrp="1"/>
          </p:cNvSpPr>
          <p:nvPr>
            <p:ph type="sldNum" sz="quarter" idx="12"/>
          </p:nvPr>
        </p:nvSpPr>
        <p:spPr/>
        <p:txBody>
          <a:bodyPr/>
          <a:lstStyle/>
          <a:p>
            <a:pPr>
              <a:defRPr/>
            </a:pPr>
            <a:fld id="{7F08B558-A331-49D7-8CCF-687F77E6578D}"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fade">
                                      <p:cBhvr>
                                        <p:cTn id="7" dur="1000"/>
                                        <p:tgtEl>
                                          <p:spTgt spid="571395">
                                            <p:txEl>
                                              <p:pRg st="0" end="0"/>
                                            </p:txEl>
                                          </p:spTgt>
                                        </p:tgtEl>
                                      </p:cBhvr>
                                    </p:animEffect>
                                    <p:anim calcmode="lin" valueType="num">
                                      <p:cBhvr>
                                        <p:cTn id="8" dur="1000" fill="hold"/>
                                        <p:tgtEl>
                                          <p:spTgt spid="571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1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1395">
                                            <p:txEl>
                                              <p:pRg st="1" end="1"/>
                                            </p:txEl>
                                          </p:spTgt>
                                        </p:tgtEl>
                                        <p:attrNameLst>
                                          <p:attrName>style.visibility</p:attrName>
                                        </p:attrNameLst>
                                      </p:cBhvr>
                                      <p:to>
                                        <p:strVal val="visible"/>
                                      </p:to>
                                    </p:set>
                                    <p:animEffect transition="in" filter="fade">
                                      <p:cBhvr>
                                        <p:cTn id="14" dur="1000"/>
                                        <p:tgtEl>
                                          <p:spTgt spid="571395">
                                            <p:txEl>
                                              <p:pRg st="1" end="1"/>
                                            </p:txEl>
                                          </p:spTgt>
                                        </p:tgtEl>
                                      </p:cBhvr>
                                    </p:animEffect>
                                    <p:anim calcmode="lin" valueType="num">
                                      <p:cBhvr>
                                        <p:cTn id="15" dur="1000" fill="hold"/>
                                        <p:tgtEl>
                                          <p:spTgt spid="571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1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1395">
                                            <p:txEl>
                                              <p:pRg st="2" end="2"/>
                                            </p:txEl>
                                          </p:spTgt>
                                        </p:tgtEl>
                                        <p:attrNameLst>
                                          <p:attrName>style.visibility</p:attrName>
                                        </p:attrNameLst>
                                      </p:cBhvr>
                                      <p:to>
                                        <p:strVal val="visible"/>
                                      </p:to>
                                    </p:set>
                                    <p:animEffect transition="in" filter="fade">
                                      <p:cBhvr>
                                        <p:cTn id="21" dur="1000"/>
                                        <p:tgtEl>
                                          <p:spTgt spid="571395">
                                            <p:txEl>
                                              <p:pRg st="2" end="2"/>
                                            </p:txEl>
                                          </p:spTgt>
                                        </p:tgtEl>
                                      </p:cBhvr>
                                    </p:animEffect>
                                    <p:anim calcmode="lin" valueType="num">
                                      <p:cBhvr>
                                        <p:cTn id="22" dur="1000" fill="hold"/>
                                        <p:tgtEl>
                                          <p:spTgt spid="571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71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1395">
                                            <p:txEl>
                                              <p:pRg st="3" end="3"/>
                                            </p:txEl>
                                          </p:spTgt>
                                        </p:tgtEl>
                                        <p:attrNameLst>
                                          <p:attrName>style.visibility</p:attrName>
                                        </p:attrNameLst>
                                      </p:cBhvr>
                                      <p:to>
                                        <p:strVal val="visible"/>
                                      </p:to>
                                    </p:set>
                                    <p:animEffect transition="in" filter="fade">
                                      <p:cBhvr>
                                        <p:cTn id="28" dur="1000"/>
                                        <p:tgtEl>
                                          <p:spTgt spid="571395">
                                            <p:txEl>
                                              <p:pRg st="3" end="3"/>
                                            </p:txEl>
                                          </p:spTgt>
                                        </p:tgtEl>
                                      </p:cBhvr>
                                    </p:animEffect>
                                    <p:anim calcmode="lin" valueType="num">
                                      <p:cBhvr>
                                        <p:cTn id="29" dur="1000" fill="hold"/>
                                        <p:tgtEl>
                                          <p:spTgt spid="571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713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71395">
                                            <p:txEl>
                                              <p:pRg st="4" end="4"/>
                                            </p:txEl>
                                          </p:spTgt>
                                        </p:tgtEl>
                                        <p:attrNameLst>
                                          <p:attrName>style.visibility</p:attrName>
                                        </p:attrNameLst>
                                      </p:cBhvr>
                                      <p:to>
                                        <p:strVal val="visible"/>
                                      </p:to>
                                    </p:set>
                                    <p:animEffect transition="in" filter="fade">
                                      <p:cBhvr>
                                        <p:cTn id="35" dur="1000"/>
                                        <p:tgtEl>
                                          <p:spTgt spid="571395">
                                            <p:txEl>
                                              <p:pRg st="4" end="4"/>
                                            </p:txEl>
                                          </p:spTgt>
                                        </p:tgtEl>
                                      </p:cBhvr>
                                    </p:animEffect>
                                    <p:anim calcmode="lin" valueType="num">
                                      <p:cBhvr>
                                        <p:cTn id="36" dur="1000" fill="hold"/>
                                        <p:tgtEl>
                                          <p:spTgt spid="5713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713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algn="ctr" eaLnBrk="1" hangingPunct="1"/>
            <a:r>
              <a:rPr lang="en-US" smtClean="0"/>
              <a:t>CHALLENGES</a:t>
            </a:r>
          </a:p>
        </p:txBody>
      </p:sp>
      <p:sp>
        <p:nvSpPr>
          <p:cNvPr id="97282" name="Text Box 4"/>
          <p:cNvSpPr txBox="1">
            <a:spLocks noChangeArrowheads="1"/>
          </p:cNvSpPr>
          <p:nvPr/>
        </p:nvSpPr>
        <p:spPr bwMode="auto">
          <a:xfrm>
            <a:off x="2819400" y="1295400"/>
            <a:ext cx="3505200" cy="4540250"/>
          </a:xfrm>
          <a:prstGeom prst="rect">
            <a:avLst/>
          </a:prstGeom>
          <a:noFill/>
          <a:ln w="9525">
            <a:noFill/>
            <a:miter lim="800000"/>
            <a:headEnd/>
            <a:tailEnd/>
          </a:ln>
        </p:spPr>
        <p:txBody>
          <a:bodyPr>
            <a:spAutoFit/>
          </a:bodyPr>
          <a:lstStyle/>
          <a:p>
            <a:endParaRPr lang="en-US" sz="3200" b="1">
              <a:latin typeface="Arial" charset="0"/>
            </a:endParaRPr>
          </a:p>
          <a:p>
            <a:r>
              <a:rPr lang="en-US" sz="3200" b="1">
                <a:latin typeface="Arial" charset="0"/>
              </a:rPr>
              <a:t>1.Accessing all the children</a:t>
            </a:r>
          </a:p>
          <a:p>
            <a:endParaRPr lang="en-US" sz="1800" b="1">
              <a:latin typeface="Arial" charset="0"/>
            </a:endParaRPr>
          </a:p>
          <a:p>
            <a:endParaRPr lang="en-US" sz="1800" b="1">
              <a:latin typeface="Arial" charset="0"/>
            </a:endParaRPr>
          </a:p>
          <a:p>
            <a:r>
              <a:rPr lang="en-US" sz="3200" b="1">
                <a:latin typeface="Arial" charset="0"/>
              </a:rPr>
              <a:t>2. Sustaining the commitment</a:t>
            </a:r>
            <a:endParaRPr lang="en-US" sz="1800" b="1">
              <a:latin typeface="Arial" charset="0"/>
            </a:endParaRPr>
          </a:p>
          <a:p>
            <a:endParaRPr lang="en-US" sz="3200" b="1">
              <a:latin typeface="Arial" charset="0"/>
            </a:endParaRPr>
          </a:p>
          <a:p>
            <a:r>
              <a:rPr lang="en-US" sz="3200" b="1">
                <a:latin typeface="Arial" charset="0"/>
              </a:rPr>
              <a:t>3. Continued</a:t>
            </a:r>
          </a:p>
          <a:p>
            <a:r>
              <a:rPr lang="en-US" sz="3200" b="1">
                <a:latin typeface="Arial" charset="0"/>
              </a:rPr>
              <a:t>Funding</a:t>
            </a:r>
            <a:endParaRPr lang="en-US" sz="3200">
              <a:latin typeface="Arial" charset="0"/>
            </a:endParaRPr>
          </a:p>
        </p:txBody>
      </p:sp>
      <p:sp>
        <p:nvSpPr>
          <p:cNvPr id="4" name="Slide Number Placeholder 3"/>
          <p:cNvSpPr>
            <a:spLocks noGrp="1"/>
          </p:cNvSpPr>
          <p:nvPr>
            <p:ph type="sldNum" sz="quarter" idx="12"/>
          </p:nvPr>
        </p:nvSpPr>
        <p:spPr/>
        <p:txBody>
          <a:bodyPr/>
          <a:lstStyle/>
          <a:p>
            <a:pPr>
              <a:defRPr/>
            </a:pPr>
            <a:fld id="{C3AA9ACA-F133-4BF7-8389-43B1363BB465}"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p:txBody>
          <a:bodyPr/>
          <a:lstStyle/>
          <a:p>
            <a:pPr eaLnBrk="1" hangingPunct="1"/>
            <a:r>
              <a:rPr lang="en-US" sz="4000" b="1" smtClean="0"/>
              <a:t>Accessing the Children</a:t>
            </a:r>
          </a:p>
        </p:txBody>
      </p:sp>
      <p:grpSp>
        <p:nvGrpSpPr>
          <p:cNvPr id="99330" name="Group 3"/>
          <p:cNvGrpSpPr>
            <a:grpSpLocks/>
          </p:cNvGrpSpPr>
          <p:nvPr/>
        </p:nvGrpSpPr>
        <p:grpSpPr bwMode="auto">
          <a:xfrm>
            <a:off x="1295400" y="609600"/>
            <a:ext cx="7620000" cy="2057400"/>
            <a:chOff x="240" y="768"/>
            <a:chExt cx="5088" cy="1200"/>
          </a:xfrm>
        </p:grpSpPr>
        <p:sp>
          <p:nvSpPr>
            <p:cNvPr id="99334" name="Rectangle 4"/>
            <p:cNvSpPr>
              <a:spLocks noChangeArrowheads="1"/>
            </p:cNvSpPr>
            <p:nvPr/>
          </p:nvSpPr>
          <p:spPr bwMode="auto">
            <a:xfrm>
              <a:off x="240" y="768"/>
              <a:ext cx="2064" cy="409"/>
            </a:xfrm>
            <a:prstGeom prst="rect">
              <a:avLst/>
            </a:prstGeom>
            <a:noFill/>
            <a:ln w="9525">
              <a:noFill/>
              <a:miter lim="800000"/>
              <a:headEnd/>
              <a:tailEnd/>
            </a:ln>
          </p:spPr>
          <p:txBody>
            <a:bodyPr lIns="92075" tIns="46038" rIns="92075" bIns="46038">
              <a:spAutoFit/>
            </a:bodyPr>
            <a:lstStyle/>
            <a:p>
              <a:pPr eaLnBrk="0" hangingPunct="0">
                <a:lnSpc>
                  <a:spcPct val="125000"/>
                </a:lnSpc>
              </a:pPr>
              <a:endParaRPr lang="en-US" sz="3200" b="1">
                <a:solidFill>
                  <a:schemeClr val="bg1"/>
                </a:solidFill>
                <a:latin typeface="Arial" charset="0"/>
              </a:endParaRPr>
            </a:p>
          </p:txBody>
        </p:sp>
        <p:pic>
          <p:nvPicPr>
            <p:cNvPr id="99335" name="Picture 5" descr="Conflict"/>
            <p:cNvPicPr>
              <a:picLocks noChangeAspect="1" noChangeArrowheads="1"/>
            </p:cNvPicPr>
            <p:nvPr/>
          </p:nvPicPr>
          <p:blipFill>
            <a:blip r:embed="rId3"/>
            <a:srcRect/>
            <a:stretch>
              <a:fillRect/>
            </a:stretch>
          </p:blipFill>
          <p:spPr bwMode="auto">
            <a:xfrm>
              <a:off x="2784" y="768"/>
              <a:ext cx="1392" cy="960"/>
            </a:xfrm>
            <a:prstGeom prst="rect">
              <a:avLst/>
            </a:prstGeom>
            <a:noFill/>
            <a:ln w="9525">
              <a:noFill/>
              <a:miter lim="800000"/>
              <a:headEnd/>
              <a:tailEnd/>
            </a:ln>
          </p:spPr>
        </p:pic>
        <p:pic>
          <p:nvPicPr>
            <p:cNvPr id="99336" name="Picture 6" descr="Afghan Tank"/>
            <p:cNvPicPr>
              <a:picLocks noChangeAspect="1" noChangeArrowheads="1"/>
            </p:cNvPicPr>
            <p:nvPr/>
          </p:nvPicPr>
          <p:blipFill>
            <a:blip r:embed="rId4">
              <a:lum bright="18000"/>
            </a:blip>
            <a:srcRect r="6061"/>
            <a:stretch>
              <a:fillRect/>
            </a:stretch>
          </p:blipFill>
          <p:spPr bwMode="auto">
            <a:xfrm>
              <a:off x="4078" y="1125"/>
              <a:ext cx="1250" cy="843"/>
            </a:xfrm>
            <a:prstGeom prst="rect">
              <a:avLst/>
            </a:prstGeom>
            <a:noFill/>
            <a:ln w="9525">
              <a:noFill/>
              <a:miter lim="800000"/>
              <a:headEnd/>
              <a:tailEnd/>
            </a:ln>
          </p:spPr>
        </p:pic>
      </p:grpSp>
      <p:sp>
        <p:nvSpPr>
          <p:cNvPr id="99331" name="Text Box 7"/>
          <p:cNvSpPr txBox="1">
            <a:spLocks noChangeArrowheads="1"/>
          </p:cNvSpPr>
          <p:nvPr/>
        </p:nvSpPr>
        <p:spPr bwMode="auto">
          <a:xfrm>
            <a:off x="1524000" y="4800600"/>
            <a:ext cx="7337425" cy="1554163"/>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en-US" sz="3200" b="1">
                <a:latin typeface="Arial" charset="0"/>
              </a:rPr>
              <a:t>Live in extremely remote areas</a:t>
            </a:r>
          </a:p>
          <a:p>
            <a:pPr>
              <a:buClr>
                <a:srgbClr val="FFFF00"/>
              </a:buClr>
              <a:buFont typeface="Wingdings" pitchFamily="2" charset="2"/>
              <a:buChar char="Ø"/>
            </a:pPr>
            <a:r>
              <a:rPr lang="en-US" sz="3200" b="1">
                <a:latin typeface="Arial" charset="0"/>
              </a:rPr>
              <a:t>Live in countries in civil war</a:t>
            </a:r>
          </a:p>
          <a:p>
            <a:pPr>
              <a:buClr>
                <a:srgbClr val="FFFF00"/>
              </a:buClr>
              <a:buFont typeface="Wingdings" pitchFamily="2" charset="2"/>
              <a:buChar char="Ø"/>
            </a:pPr>
            <a:r>
              <a:rPr lang="en-US" sz="3200" b="1">
                <a:latin typeface="Arial" charset="0"/>
              </a:rPr>
              <a:t>Unreported cases of “flaccid limbs</a:t>
            </a:r>
            <a:r>
              <a:rPr lang="en-US" sz="3200">
                <a:latin typeface="Arial" charset="0"/>
              </a:rPr>
              <a:t>”</a:t>
            </a:r>
          </a:p>
        </p:txBody>
      </p:sp>
      <p:pic>
        <p:nvPicPr>
          <p:cNvPr id="99332" name="Picture 8" descr="1998"/>
          <p:cNvPicPr>
            <a:picLocks noChangeAspect="1" noChangeArrowheads="1"/>
          </p:cNvPicPr>
          <p:nvPr/>
        </p:nvPicPr>
        <p:blipFill>
          <a:blip r:embed="rId5"/>
          <a:srcRect b="6860"/>
          <a:stretch>
            <a:fillRect/>
          </a:stretch>
        </p:blipFill>
        <p:spPr bwMode="auto">
          <a:xfrm>
            <a:off x="1066800" y="228600"/>
            <a:ext cx="3352800" cy="2133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0105E595-585D-492B-A08E-9D1DB4053324}"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endParaRPr lang="en-US" smtClean="0"/>
          </a:p>
        </p:txBody>
      </p:sp>
      <p:sp>
        <p:nvSpPr>
          <p:cNvPr id="101378" name="Rectangle 3"/>
          <p:cNvSpPr>
            <a:spLocks noGrp="1" noChangeArrowheads="1"/>
          </p:cNvSpPr>
          <p:nvPr>
            <p:ph type="body" idx="1"/>
          </p:nvPr>
        </p:nvSpPr>
        <p:spPr>
          <a:xfrm>
            <a:off x="5943600" y="1371600"/>
            <a:ext cx="2971800" cy="2057400"/>
          </a:xfrm>
        </p:spPr>
        <p:txBody>
          <a:bodyPr/>
          <a:lstStyle/>
          <a:p>
            <a:pPr eaLnBrk="1" hangingPunct="1"/>
            <a:r>
              <a:rPr lang="en-US" smtClean="0"/>
              <a:t>Flooded lands in Bihar, India</a:t>
            </a:r>
          </a:p>
        </p:txBody>
      </p:sp>
      <p:pic>
        <p:nvPicPr>
          <p:cNvPr id="101379" name="Picture 4" descr="C:\Users\Owner\Pictures\polio\Bihar_vax_flood.jpg"/>
          <p:cNvPicPr>
            <a:picLocks noChangeAspect="1" noChangeArrowheads="1"/>
          </p:cNvPicPr>
          <p:nvPr/>
        </p:nvPicPr>
        <p:blipFill>
          <a:blip r:embed="rId3"/>
          <a:srcRect/>
          <a:stretch>
            <a:fillRect/>
          </a:stretch>
        </p:blipFill>
        <p:spPr bwMode="auto">
          <a:xfrm>
            <a:off x="228600" y="228600"/>
            <a:ext cx="5467350" cy="4695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31E23E2-43BC-42BF-80CE-6D38F3E26098}"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426" name="Oval 3"/>
          <p:cNvSpPr>
            <a:spLocks noChangeArrowheads="1"/>
          </p:cNvSpPr>
          <p:nvPr/>
        </p:nvSpPr>
        <p:spPr bwMode="auto">
          <a:xfrm>
            <a:off x="4833938" y="3179763"/>
            <a:ext cx="144462" cy="150812"/>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27" name="Oval 4"/>
          <p:cNvSpPr>
            <a:spLocks noChangeArrowheads="1"/>
          </p:cNvSpPr>
          <p:nvPr/>
        </p:nvSpPr>
        <p:spPr bwMode="auto">
          <a:xfrm>
            <a:off x="4800600" y="3048000"/>
            <a:ext cx="144463"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28" name="Oval 5"/>
          <p:cNvSpPr>
            <a:spLocks noChangeArrowheads="1"/>
          </p:cNvSpPr>
          <p:nvPr/>
        </p:nvSpPr>
        <p:spPr bwMode="auto">
          <a:xfrm>
            <a:off x="5072063" y="3048000"/>
            <a:ext cx="141287"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29" name="Oval 6"/>
          <p:cNvSpPr>
            <a:spLocks noChangeArrowheads="1"/>
          </p:cNvSpPr>
          <p:nvPr/>
        </p:nvSpPr>
        <p:spPr bwMode="auto">
          <a:xfrm>
            <a:off x="4364038" y="2078038"/>
            <a:ext cx="142875" cy="150812"/>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0" name="Oval 7"/>
          <p:cNvSpPr>
            <a:spLocks noChangeArrowheads="1"/>
          </p:cNvSpPr>
          <p:nvPr/>
        </p:nvSpPr>
        <p:spPr bwMode="auto">
          <a:xfrm>
            <a:off x="4364038" y="1876425"/>
            <a:ext cx="142875"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1" name="Oval 8"/>
          <p:cNvSpPr>
            <a:spLocks noChangeArrowheads="1"/>
          </p:cNvSpPr>
          <p:nvPr/>
        </p:nvSpPr>
        <p:spPr bwMode="auto">
          <a:xfrm>
            <a:off x="4843463" y="1570038"/>
            <a:ext cx="139700"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2" name="Oval 9"/>
          <p:cNvSpPr>
            <a:spLocks noChangeArrowheads="1"/>
          </p:cNvSpPr>
          <p:nvPr/>
        </p:nvSpPr>
        <p:spPr bwMode="auto">
          <a:xfrm>
            <a:off x="5534025" y="981075"/>
            <a:ext cx="141288"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3" name="Oval 10"/>
          <p:cNvSpPr>
            <a:spLocks noChangeArrowheads="1"/>
          </p:cNvSpPr>
          <p:nvPr/>
        </p:nvSpPr>
        <p:spPr bwMode="auto">
          <a:xfrm>
            <a:off x="3948113" y="2243138"/>
            <a:ext cx="142875" cy="150812"/>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4" name="Oval 11"/>
          <p:cNvSpPr>
            <a:spLocks noChangeArrowheads="1"/>
          </p:cNvSpPr>
          <p:nvPr/>
        </p:nvSpPr>
        <p:spPr bwMode="auto">
          <a:xfrm>
            <a:off x="3944938" y="1441450"/>
            <a:ext cx="144462"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5" name="Oval 12"/>
          <p:cNvSpPr>
            <a:spLocks noChangeArrowheads="1"/>
          </p:cNvSpPr>
          <p:nvPr/>
        </p:nvSpPr>
        <p:spPr bwMode="auto">
          <a:xfrm>
            <a:off x="5414963" y="4811713"/>
            <a:ext cx="141287"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6" name="Oval 13"/>
          <p:cNvSpPr>
            <a:spLocks noChangeArrowheads="1"/>
          </p:cNvSpPr>
          <p:nvPr/>
        </p:nvSpPr>
        <p:spPr bwMode="auto">
          <a:xfrm>
            <a:off x="6656388" y="4206875"/>
            <a:ext cx="142875"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7" name="Oval 14"/>
          <p:cNvSpPr>
            <a:spLocks noChangeArrowheads="1"/>
          </p:cNvSpPr>
          <p:nvPr/>
        </p:nvSpPr>
        <p:spPr bwMode="auto">
          <a:xfrm>
            <a:off x="6669088" y="4021138"/>
            <a:ext cx="144462"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8" name="Oval 15"/>
          <p:cNvSpPr>
            <a:spLocks noChangeArrowheads="1"/>
          </p:cNvSpPr>
          <p:nvPr/>
        </p:nvSpPr>
        <p:spPr bwMode="auto">
          <a:xfrm>
            <a:off x="7372350" y="4071938"/>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39" name="Oval 16"/>
          <p:cNvSpPr>
            <a:spLocks noChangeArrowheads="1"/>
          </p:cNvSpPr>
          <p:nvPr/>
        </p:nvSpPr>
        <p:spPr bwMode="auto">
          <a:xfrm>
            <a:off x="7372350" y="4476750"/>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0" name="Oval 17"/>
          <p:cNvSpPr>
            <a:spLocks noChangeArrowheads="1"/>
          </p:cNvSpPr>
          <p:nvPr/>
        </p:nvSpPr>
        <p:spPr bwMode="auto">
          <a:xfrm>
            <a:off x="7466013" y="4273550"/>
            <a:ext cx="146050"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1" name="Oval 18"/>
          <p:cNvSpPr>
            <a:spLocks noChangeArrowheads="1"/>
          </p:cNvSpPr>
          <p:nvPr/>
        </p:nvSpPr>
        <p:spPr bwMode="auto">
          <a:xfrm>
            <a:off x="7277100" y="4294188"/>
            <a:ext cx="144463" cy="150812"/>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2" name="Oval 19"/>
          <p:cNvSpPr>
            <a:spLocks noChangeArrowheads="1"/>
          </p:cNvSpPr>
          <p:nvPr/>
        </p:nvSpPr>
        <p:spPr bwMode="auto">
          <a:xfrm>
            <a:off x="6845300" y="3362325"/>
            <a:ext cx="144463"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3" name="Oval 20"/>
          <p:cNvSpPr>
            <a:spLocks noChangeArrowheads="1"/>
          </p:cNvSpPr>
          <p:nvPr/>
        </p:nvSpPr>
        <p:spPr bwMode="auto">
          <a:xfrm>
            <a:off x="4729163" y="5356225"/>
            <a:ext cx="141287"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4" name="Oval 21"/>
          <p:cNvSpPr>
            <a:spLocks noChangeArrowheads="1"/>
          </p:cNvSpPr>
          <p:nvPr/>
        </p:nvSpPr>
        <p:spPr bwMode="auto">
          <a:xfrm>
            <a:off x="1543050" y="5164138"/>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5" name="Oval 22"/>
          <p:cNvSpPr>
            <a:spLocks noChangeArrowheads="1"/>
          </p:cNvSpPr>
          <p:nvPr/>
        </p:nvSpPr>
        <p:spPr bwMode="auto">
          <a:xfrm>
            <a:off x="2836863" y="5218113"/>
            <a:ext cx="139700"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6" name="Oval 23"/>
          <p:cNvSpPr>
            <a:spLocks noChangeArrowheads="1"/>
          </p:cNvSpPr>
          <p:nvPr/>
        </p:nvSpPr>
        <p:spPr bwMode="auto">
          <a:xfrm>
            <a:off x="6559550" y="5726113"/>
            <a:ext cx="144463" cy="150812"/>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7" name="Oval 24"/>
          <p:cNvSpPr>
            <a:spLocks noChangeArrowheads="1"/>
          </p:cNvSpPr>
          <p:nvPr/>
        </p:nvSpPr>
        <p:spPr bwMode="auto">
          <a:xfrm>
            <a:off x="1211263" y="658813"/>
            <a:ext cx="142875"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8" name="Oval 25"/>
          <p:cNvSpPr>
            <a:spLocks noChangeArrowheads="1"/>
          </p:cNvSpPr>
          <p:nvPr/>
        </p:nvSpPr>
        <p:spPr bwMode="auto">
          <a:xfrm>
            <a:off x="3313113" y="558800"/>
            <a:ext cx="141287"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49" name="Oval 26"/>
          <p:cNvSpPr>
            <a:spLocks noChangeArrowheads="1"/>
          </p:cNvSpPr>
          <p:nvPr/>
        </p:nvSpPr>
        <p:spPr bwMode="auto">
          <a:xfrm>
            <a:off x="1116013" y="1470025"/>
            <a:ext cx="142875"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0" name="Oval 27"/>
          <p:cNvSpPr>
            <a:spLocks noChangeArrowheads="1"/>
          </p:cNvSpPr>
          <p:nvPr/>
        </p:nvSpPr>
        <p:spPr bwMode="auto">
          <a:xfrm>
            <a:off x="1308100" y="2281238"/>
            <a:ext cx="144463" cy="150812"/>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1" name="Text Box 28"/>
          <p:cNvSpPr txBox="1">
            <a:spLocks noChangeArrowheads="1"/>
          </p:cNvSpPr>
          <p:nvPr/>
        </p:nvSpPr>
        <p:spPr bwMode="auto">
          <a:xfrm>
            <a:off x="6299200" y="836613"/>
            <a:ext cx="2592388" cy="396875"/>
          </a:xfrm>
          <a:prstGeom prst="rect">
            <a:avLst/>
          </a:prstGeom>
          <a:solidFill>
            <a:schemeClr val="bg1"/>
          </a:solidFill>
          <a:ln w="9525" algn="ctr">
            <a:noFill/>
            <a:miter lim="800000"/>
            <a:headEnd/>
            <a:tailEnd/>
          </a:ln>
        </p:spPr>
        <p:txBody>
          <a:bodyPr>
            <a:spAutoFit/>
          </a:bodyPr>
          <a:lstStyle/>
          <a:p>
            <a:r>
              <a:rPr lang="en-US" sz="2000" b="1"/>
              <a:t>Kosi River flood plain</a:t>
            </a:r>
          </a:p>
        </p:txBody>
      </p:sp>
      <p:sp>
        <p:nvSpPr>
          <p:cNvPr id="103452" name="Oval 29"/>
          <p:cNvSpPr>
            <a:spLocks noChangeArrowheads="1"/>
          </p:cNvSpPr>
          <p:nvPr/>
        </p:nvSpPr>
        <p:spPr bwMode="auto">
          <a:xfrm>
            <a:off x="4787900" y="4941888"/>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3" name="Oval 30"/>
          <p:cNvSpPr>
            <a:spLocks noChangeArrowheads="1"/>
          </p:cNvSpPr>
          <p:nvPr/>
        </p:nvSpPr>
        <p:spPr bwMode="auto">
          <a:xfrm>
            <a:off x="3886200" y="3200400"/>
            <a:ext cx="144463"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4" name="Oval 31"/>
          <p:cNvSpPr>
            <a:spLocks noChangeArrowheads="1"/>
          </p:cNvSpPr>
          <p:nvPr/>
        </p:nvSpPr>
        <p:spPr bwMode="auto">
          <a:xfrm>
            <a:off x="4038600" y="3124200"/>
            <a:ext cx="144463"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5" name="Oval 32"/>
          <p:cNvSpPr>
            <a:spLocks noChangeArrowheads="1"/>
          </p:cNvSpPr>
          <p:nvPr/>
        </p:nvSpPr>
        <p:spPr bwMode="auto">
          <a:xfrm>
            <a:off x="914400" y="4343400"/>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6" name="Oval 33"/>
          <p:cNvSpPr>
            <a:spLocks noChangeArrowheads="1"/>
          </p:cNvSpPr>
          <p:nvPr/>
        </p:nvSpPr>
        <p:spPr bwMode="auto">
          <a:xfrm>
            <a:off x="8164513" y="5181600"/>
            <a:ext cx="141287"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7" name="Oval 34"/>
          <p:cNvSpPr>
            <a:spLocks noChangeArrowheads="1"/>
          </p:cNvSpPr>
          <p:nvPr/>
        </p:nvSpPr>
        <p:spPr bwMode="auto">
          <a:xfrm>
            <a:off x="4964113" y="4495800"/>
            <a:ext cx="141287"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8" name="Oval 35"/>
          <p:cNvSpPr>
            <a:spLocks noChangeArrowheads="1"/>
          </p:cNvSpPr>
          <p:nvPr/>
        </p:nvSpPr>
        <p:spPr bwMode="auto">
          <a:xfrm>
            <a:off x="4876800" y="4191000"/>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59" name="Oval 36"/>
          <p:cNvSpPr>
            <a:spLocks noChangeArrowheads="1"/>
          </p:cNvSpPr>
          <p:nvPr/>
        </p:nvSpPr>
        <p:spPr bwMode="auto">
          <a:xfrm>
            <a:off x="5421313" y="4114800"/>
            <a:ext cx="141287"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60" name="Oval 37"/>
          <p:cNvSpPr>
            <a:spLocks noChangeArrowheads="1"/>
          </p:cNvSpPr>
          <p:nvPr/>
        </p:nvSpPr>
        <p:spPr bwMode="auto">
          <a:xfrm>
            <a:off x="4419600" y="3048000"/>
            <a:ext cx="144463"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61" name="Oval 38"/>
          <p:cNvSpPr>
            <a:spLocks noChangeArrowheads="1"/>
          </p:cNvSpPr>
          <p:nvPr/>
        </p:nvSpPr>
        <p:spPr bwMode="auto">
          <a:xfrm>
            <a:off x="2598738" y="2438400"/>
            <a:ext cx="144462"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50215" name="AutoShape 39"/>
          <p:cNvSpPr>
            <a:spLocks noChangeArrowheads="1"/>
          </p:cNvSpPr>
          <p:nvPr/>
        </p:nvSpPr>
        <p:spPr bwMode="auto">
          <a:xfrm>
            <a:off x="4567238" y="3357563"/>
            <a:ext cx="220662" cy="195262"/>
          </a:xfrm>
          <a:prstGeom prst="star5">
            <a:avLst/>
          </a:prstGeom>
          <a:solidFill>
            <a:srgbClr val="FF33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103463" name="Text Box 40"/>
          <p:cNvSpPr txBox="1">
            <a:spLocks noChangeArrowheads="1"/>
          </p:cNvSpPr>
          <p:nvPr/>
        </p:nvSpPr>
        <p:spPr bwMode="auto">
          <a:xfrm>
            <a:off x="6429375" y="1892300"/>
            <a:ext cx="2462213" cy="336550"/>
          </a:xfrm>
          <a:prstGeom prst="rect">
            <a:avLst/>
          </a:prstGeom>
          <a:solidFill>
            <a:schemeClr val="bg1"/>
          </a:solidFill>
          <a:ln w="9525" algn="ctr">
            <a:noFill/>
            <a:miter lim="800000"/>
            <a:headEnd/>
            <a:tailEnd/>
          </a:ln>
        </p:spPr>
        <p:txBody>
          <a:bodyPr>
            <a:spAutoFit/>
          </a:bodyPr>
          <a:lstStyle/>
          <a:p>
            <a:pPr algn="r"/>
            <a:r>
              <a:rPr lang="en-US" sz="1600" b="1"/>
              <a:t>Type 1 Polio – 2008 </a:t>
            </a:r>
          </a:p>
        </p:txBody>
      </p:sp>
      <p:sp>
        <p:nvSpPr>
          <p:cNvPr id="50217" name="AutoShape 41"/>
          <p:cNvSpPr>
            <a:spLocks noChangeArrowheads="1"/>
          </p:cNvSpPr>
          <p:nvPr/>
        </p:nvSpPr>
        <p:spPr bwMode="auto">
          <a:xfrm>
            <a:off x="6565900" y="1989138"/>
            <a:ext cx="287338" cy="179387"/>
          </a:xfrm>
          <a:prstGeom prst="star5">
            <a:avLst/>
          </a:prstGeom>
          <a:solidFill>
            <a:srgbClr val="FF33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103465" name="Oval 42"/>
          <p:cNvSpPr>
            <a:spLocks noChangeArrowheads="1"/>
          </p:cNvSpPr>
          <p:nvPr/>
        </p:nvSpPr>
        <p:spPr bwMode="auto">
          <a:xfrm>
            <a:off x="28575" y="90488"/>
            <a:ext cx="142875"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03466" name="Text Box 43"/>
          <p:cNvSpPr txBox="1">
            <a:spLocks noChangeArrowheads="1"/>
          </p:cNvSpPr>
          <p:nvPr/>
        </p:nvSpPr>
        <p:spPr bwMode="auto">
          <a:xfrm>
            <a:off x="6429375" y="1358900"/>
            <a:ext cx="2462213" cy="336550"/>
          </a:xfrm>
          <a:prstGeom prst="rect">
            <a:avLst/>
          </a:prstGeom>
          <a:solidFill>
            <a:schemeClr val="bg1"/>
          </a:solidFill>
          <a:ln w="9525" algn="ctr">
            <a:noFill/>
            <a:miter lim="800000"/>
            <a:headEnd/>
            <a:tailEnd/>
          </a:ln>
        </p:spPr>
        <p:txBody>
          <a:bodyPr>
            <a:spAutoFit/>
          </a:bodyPr>
          <a:lstStyle/>
          <a:p>
            <a:pPr algn="r"/>
            <a:r>
              <a:rPr lang="en-US" sz="1600" b="1"/>
              <a:t>Type 1 Polio – 2007 </a:t>
            </a:r>
          </a:p>
        </p:txBody>
      </p:sp>
      <p:sp>
        <p:nvSpPr>
          <p:cNvPr id="103467" name="Oval 44"/>
          <p:cNvSpPr>
            <a:spLocks noChangeArrowheads="1"/>
          </p:cNvSpPr>
          <p:nvPr/>
        </p:nvSpPr>
        <p:spPr bwMode="auto">
          <a:xfrm>
            <a:off x="6637338" y="1435100"/>
            <a:ext cx="146050" cy="150813"/>
          </a:xfrm>
          <a:prstGeom prst="ellipse">
            <a:avLst/>
          </a:prstGeom>
          <a:solidFill>
            <a:srgbClr val="FF0066"/>
          </a:solidFill>
          <a:ln w="9525">
            <a:solidFill>
              <a:schemeClr val="tx1"/>
            </a:solidFill>
            <a:round/>
            <a:headEnd/>
            <a:tailEnd/>
          </a:ln>
        </p:spPr>
        <p:txBody>
          <a:bodyPr wrap="none" anchor="ctr"/>
          <a:lstStyle/>
          <a:p>
            <a:endParaRPr lang="en-US"/>
          </a:p>
        </p:txBody>
      </p:sp>
      <p:sp>
        <p:nvSpPr>
          <p:cNvPr id="50221" name="AutoShape 45"/>
          <p:cNvSpPr>
            <a:spLocks noChangeArrowheads="1"/>
          </p:cNvSpPr>
          <p:nvPr/>
        </p:nvSpPr>
        <p:spPr bwMode="auto">
          <a:xfrm>
            <a:off x="4495800" y="3162300"/>
            <a:ext cx="220663" cy="195263"/>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22" name="AutoShape 46"/>
          <p:cNvSpPr>
            <a:spLocks noChangeArrowheads="1"/>
          </p:cNvSpPr>
          <p:nvPr/>
        </p:nvSpPr>
        <p:spPr bwMode="auto">
          <a:xfrm>
            <a:off x="4638675" y="3213100"/>
            <a:ext cx="220663" cy="195263"/>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23" name="AutoShape 47"/>
          <p:cNvSpPr>
            <a:spLocks noChangeArrowheads="1"/>
          </p:cNvSpPr>
          <p:nvPr/>
        </p:nvSpPr>
        <p:spPr bwMode="auto">
          <a:xfrm>
            <a:off x="4500563" y="2946400"/>
            <a:ext cx="220662" cy="195263"/>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24" name="AutoShape 48"/>
          <p:cNvSpPr>
            <a:spLocks noChangeArrowheads="1"/>
          </p:cNvSpPr>
          <p:nvPr/>
        </p:nvSpPr>
        <p:spPr bwMode="auto">
          <a:xfrm>
            <a:off x="4356100" y="2873375"/>
            <a:ext cx="220663" cy="195263"/>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103472" name="Text Box 49"/>
          <p:cNvSpPr txBox="1">
            <a:spLocks noChangeArrowheads="1"/>
          </p:cNvSpPr>
          <p:nvPr/>
        </p:nvSpPr>
        <p:spPr bwMode="auto">
          <a:xfrm>
            <a:off x="6429375" y="2371725"/>
            <a:ext cx="2462213" cy="336550"/>
          </a:xfrm>
          <a:prstGeom prst="rect">
            <a:avLst/>
          </a:prstGeom>
          <a:solidFill>
            <a:schemeClr val="bg1"/>
          </a:solidFill>
          <a:ln w="9525" algn="ctr">
            <a:noFill/>
            <a:miter lim="800000"/>
            <a:headEnd/>
            <a:tailEnd/>
          </a:ln>
        </p:spPr>
        <p:txBody>
          <a:bodyPr>
            <a:spAutoFit/>
          </a:bodyPr>
          <a:lstStyle/>
          <a:p>
            <a:pPr algn="r"/>
            <a:r>
              <a:rPr lang="en-US" sz="1600" b="1"/>
              <a:t>Type 1 Polio – 2009 </a:t>
            </a:r>
          </a:p>
        </p:txBody>
      </p:sp>
      <p:sp>
        <p:nvSpPr>
          <p:cNvPr id="50226" name="AutoShape 50"/>
          <p:cNvSpPr>
            <a:spLocks noChangeArrowheads="1"/>
          </p:cNvSpPr>
          <p:nvPr/>
        </p:nvSpPr>
        <p:spPr bwMode="auto">
          <a:xfrm>
            <a:off x="6565900" y="2468563"/>
            <a:ext cx="287338" cy="179387"/>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27" name="AutoShape 51"/>
          <p:cNvSpPr>
            <a:spLocks noChangeArrowheads="1"/>
          </p:cNvSpPr>
          <p:nvPr/>
        </p:nvSpPr>
        <p:spPr bwMode="auto">
          <a:xfrm>
            <a:off x="4279900" y="2728913"/>
            <a:ext cx="220663" cy="195262"/>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28" name="AutoShape 52"/>
          <p:cNvSpPr>
            <a:spLocks noChangeArrowheads="1"/>
          </p:cNvSpPr>
          <p:nvPr/>
        </p:nvSpPr>
        <p:spPr bwMode="auto">
          <a:xfrm>
            <a:off x="4932363" y="3284538"/>
            <a:ext cx="220662" cy="195262"/>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29" name="AutoShape 53"/>
          <p:cNvSpPr>
            <a:spLocks noChangeArrowheads="1"/>
          </p:cNvSpPr>
          <p:nvPr/>
        </p:nvSpPr>
        <p:spPr bwMode="auto">
          <a:xfrm>
            <a:off x="4572000" y="3810000"/>
            <a:ext cx="220663" cy="195263"/>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50230" name="AutoShape 54"/>
          <p:cNvSpPr>
            <a:spLocks noChangeArrowheads="1"/>
          </p:cNvSpPr>
          <p:nvPr/>
        </p:nvSpPr>
        <p:spPr bwMode="auto">
          <a:xfrm>
            <a:off x="1974850" y="5178425"/>
            <a:ext cx="220663" cy="195263"/>
          </a:xfrm>
          <a:prstGeom prst="star5">
            <a:avLst/>
          </a:prstGeom>
          <a:solidFill>
            <a:srgbClr val="FFFF00"/>
          </a:solidFill>
          <a:ln w="9525" algn="ctr">
            <a:solidFill>
              <a:schemeClr val="tx1"/>
            </a:solidFill>
            <a:miter lim="800000"/>
            <a:headEnd/>
            <a:tailEnd/>
          </a:ln>
          <a:effectLst/>
        </p:spPr>
        <p:txBody>
          <a:bodyPr wrap="none" anchor="ctr"/>
          <a:lstStyle/>
          <a:p>
            <a:pPr>
              <a:defRPr/>
            </a:pPr>
            <a:endParaRPr lang="en-US">
              <a:cs typeface="+mn-cs"/>
            </a:endParaRPr>
          </a:p>
        </p:txBody>
      </p:sp>
      <p:sp>
        <p:nvSpPr>
          <p:cNvPr id="103478" name="Text Box 55"/>
          <p:cNvSpPr txBox="1">
            <a:spLocks noChangeArrowheads="1"/>
          </p:cNvSpPr>
          <p:nvPr/>
        </p:nvSpPr>
        <p:spPr bwMode="auto">
          <a:xfrm>
            <a:off x="0" y="0"/>
            <a:ext cx="5103813" cy="1570038"/>
          </a:xfrm>
          <a:prstGeom prst="rect">
            <a:avLst/>
          </a:prstGeom>
          <a:solidFill>
            <a:schemeClr val="bg1"/>
          </a:solidFill>
          <a:ln w="9525" algn="ctr">
            <a:noFill/>
            <a:miter lim="800000"/>
            <a:headEnd/>
            <a:tailEnd/>
          </a:ln>
        </p:spPr>
        <p:txBody>
          <a:bodyPr>
            <a:spAutoFit/>
          </a:bodyPr>
          <a:lstStyle/>
          <a:p>
            <a:r>
              <a:rPr lang="en-US" sz="3200" b="1" i="1">
                <a:solidFill>
                  <a:srgbClr val="000066"/>
                </a:solidFill>
              </a:rPr>
              <a:t>Major developments, India:</a:t>
            </a:r>
            <a:r>
              <a:rPr lang="en-US" sz="3200" b="1" i="1">
                <a:solidFill>
                  <a:srgbClr val="990000"/>
                </a:solidFill>
              </a:rPr>
              <a:t> logistics challenge in Kosi River Flood Plain</a:t>
            </a:r>
          </a:p>
        </p:txBody>
      </p:sp>
      <p:sp>
        <p:nvSpPr>
          <p:cNvPr id="50232" name="Oval 56"/>
          <p:cNvSpPr>
            <a:spLocks noChangeArrowheads="1"/>
          </p:cNvSpPr>
          <p:nvPr/>
        </p:nvSpPr>
        <p:spPr bwMode="auto">
          <a:xfrm>
            <a:off x="4105275" y="2205038"/>
            <a:ext cx="1198563" cy="2016125"/>
          </a:xfrm>
          <a:prstGeom prst="ellipse">
            <a:avLst/>
          </a:prstGeom>
          <a:noFill/>
          <a:ln w="57150">
            <a:solidFill>
              <a:schemeClr val="bg1"/>
            </a:solidFill>
            <a:round/>
            <a:headEnd/>
            <a:tailEnd/>
          </a:ln>
        </p:spPr>
        <p:txBody>
          <a:bodyPr wrap="none" anchor="ctr"/>
          <a:lstStyle/>
          <a:p>
            <a:endParaRPr lang="en-US"/>
          </a:p>
        </p:txBody>
      </p:sp>
      <p:sp>
        <p:nvSpPr>
          <p:cNvPr id="57" name="Slide Number Placeholder 56"/>
          <p:cNvSpPr>
            <a:spLocks noGrp="1"/>
          </p:cNvSpPr>
          <p:nvPr>
            <p:ph type="sldNum" sz="quarter" idx="12"/>
          </p:nvPr>
        </p:nvSpPr>
        <p:spPr/>
        <p:txBody>
          <a:bodyPr/>
          <a:lstStyle/>
          <a:p>
            <a:pPr>
              <a:defRPr/>
            </a:pPr>
            <a:fld id="{AF2EAF17-B370-46FD-8EFF-01EC7182BEEF}"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0232"/>
                                        </p:tgtEl>
                                        <p:attrNameLst>
                                          <p:attrName>style.visibility</p:attrName>
                                        </p:attrNameLst>
                                      </p:cBhvr>
                                      <p:to>
                                        <p:strVal val="visible"/>
                                      </p:to>
                                    </p:set>
                                    <p:anim calcmode="lin" valueType="num">
                                      <p:cBhvr>
                                        <p:cTn id="7" dur="500" fill="hold"/>
                                        <p:tgtEl>
                                          <p:spTgt spid="50232"/>
                                        </p:tgtEl>
                                        <p:attrNameLst>
                                          <p:attrName>ppt_w</p:attrName>
                                        </p:attrNameLst>
                                      </p:cBhvr>
                                      <p:tavLst>
                                        <p:tav tm="0">
                                          <p:val>
                                            <p:strVal val="4/3*#ppt_w"/>
                                          </p:val>
                                        </p:tav>
                                        <p:tav tm="100000">
                                          <p:val>
                                            <p:strVal val="#ppt_w"/>
                                          </p:val>
                                        </p:tav>
                                      </p:tavLst>
                                    </p:anim>
                                    <p:anim calcmode="lin" valueType="num">
                                      <p:cBhvr>
                                        <p:cTn id="8" dur="500" fill="hold"/>
                                        <p:tgtEl>
                                          <p:spTgt spid="5023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mtClean="0"/>
              <a:t>Douglas Oberman</a:t>
            </a:r>
          </a:p>
        </p:txBody>
      </p:sp>
      <p:pic>
        <p:nvPicPr>
          <p:cNvPr id="105474" name="Picture 3" descr="mon9"/>
          <p:cNvPicPr>
            <a:picLocks noChangeAspect="1" noChangeArrowheads="1"/>
          </p:cNvPicPr>
          <p:nvPr/>
        </p:nvPicPr>
        <p:blipFill>
          <a:blip r:embed="rId3"/>
          <a:srcRect l="23288" t="7025" r="15068" b="5159"/>
          <a:stretch>
            <a:fillRect/>
          </a:stretch>
        </p:blipFill>
        <p:spPr bwMode="auto">
          <a:xfrm>
            <a:off x="2239963" y="1143000"/>
            <a:ext cx="4938712"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78F72F0-367F-4C42-A8A7-A1CBEA8504B7}"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457200" y="304800"/>
            <a:ext cx="2362200" cy="990600"/>
          </a:xfrm>
        </p:spPr>
        <p:txBody>
          <a:bodyPr/>
          <a:lstStyle/>
          <a:p>
            <a:pPr eaLnBrk="1" hangingPunct="1"/>
            <a:r>
              <a:rPr lang="en-US" b="1" smtClean="0">
                <a:latin typeface="Comic Sans MS" pitchFamily="66" charset="0"/>
              </a:rPr>
              <a:t>INDIA</a:t>
            </a:r>
          </a:p>
        </p:txBody>
      </p:sp>
      <p:pic>
        <p:nvPicPr>
          <p:cNvPr id="107522" name="Picture 3" descr="Map of India"/>
          <p:cNvPicPr>
            <a:picLocks noChangeAspect="1" noChangeArrowheads="1"/>
          </p:cNvPicPr>
          <p:nvPr/>
        </p:nvPicPr>
        <p:blipFill>
          <a:blip r:embed="rId3"/>
          <a:srcRect/>
          <a:stretch>
            <a:fillRect/>
          </a:stretch>
        </p:blipFill>
        <p:spPr bwMode="auto">
          <a:xfrm>
            <a:off x="3260725" y="228600"/>
            <a:ext cx="5594350" cy="6019800"/>
          </a:xfrm>
          <a:prstGeom prst="rect">
            <a:avLst/>
          </a:prstGeom>
          <a:noFill/>
          <a:ln w="9525">
            <a:noFill/>
            <a:miter lim="800000"/>
            <a:headEnd/>
            <a:tailEnd/>
          </a:ln>
        </p:spPr>
      </p:pic>
      <p:pic>
        <p:nvPicPr>
          <p:cNvPr id="107523" name="Picture 2" descr="Shashank"/>
          <p:cNvPicPr>
            <a:picLocks noChangeAspect="1" noChangeArrowheads="1"/>
          </p:cNvPicPr>
          <p:nvPr/>
        </p:nvPicPr>
        <p:blipFill>
          <a:blip r:embed="rId4"/>
          <a:srcRect l="17198" t="3659" r="15729" b="29265"/>
          <a:stretch>
            <a:fillRect/>
          </a:stretch>
        </p:blipFill>
        <p:spPr bwMode="auto">
          <a:xfrm>
            <a:off x="228600" y="1371600"/>
            <a:ext cx="2971800" cy="3962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3CFF2E8-9A6D-42C0-BD8B-7DACBECB45BD}"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MVC-011S"/>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31AA169-FE1A-4FE2-B464-2ED856F454A5}"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MVC-012S"/>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9212A1D-2BA1-4BD7-964F-52CD9375C54C}"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MVC-023S"/>
          <p:cNvPicPr>
            <a:picLocks noChangeAspect="1" noChangeArrowheads="1"/>
          </p:cNvPicPr>
          <p:nvPr/>
        </p:nvPicPr>
        <p:blipFill>
          <a:blip r:embed="rId3"/>
          <a:srcRect/>
          <a:stretch>
            <a:fillRect/>
          </a:stretch>
        </p:blipFill>
        <p:spPr bwMode="auto">
          <a:xfrm>
            <a:off x="1447800" y="6858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7A00A39-F4F9-49EE-AA25-93D22DEF78B3}" type="slidenum">
              <a:rPr lang="en-US" smtClean="0"/>
              <a:pPr>
                <a:defRPr/>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026" descr="MVC-010S"/>
          <p:cNvPicPr>
            <a:picLocks noChangeAspect="1" noChangeArrowheads="1"/>
          </p:cNvPicPr>
          <p:nvPr/>
        </p:nvPicPr>
        <p:blipFill>
          <a:blip r:embed="rId3"/>
          <a:srcRect t="16667"/>
          <a:stretch>
            <a:fillRect/>
          </a:stretch>
        </p:blipFill>
        <p:spPr bwMode="auto">
          <a:xfrm>
            <a:off x="990600" y="1752600"/>
            <a:ext cx="7315200" cy="4572000"/>
          </a:xfrm>
          <a:prstGeom prst="rect">
            <a:avLst/>
          </a:prstGeom>
          <a:noFill/>
          <a:ln w="9525">
            <a:noFill/>
            <a:miter lim="800000"/>
            <a:headEnd/>
            <a:tailEnd/>
          </a:ln>
        </p:spPr>
      </p:pic>
      <p:sp>
        <p:nvSpPr>
          <p:cNvPr id="115714" name="Text Box 1027"/>
          <p:cNvSpPr txBox="1">
            <a:spLocks noChangeArrowheads="1"/>
          </p:cNvSpPr>
          <p:nvPr/>
        </p:nvSpPr>
        <p:spPr bwMode="auto">
          <a:xfrm>
            <a:off x="365125" y="304800"/>
            <a:ext cx="8550275" cy="1311275"/>
          </a:xfrm>
          <a:prstGeom prst="rect">
            <a:avLst/>
          </a:prstGeom>
          <a:noFill/>
          <a:ln w="9525">
            <a:noFill/>
            <a:miter lim="800000"/>
            <a:headEnd/>
            <a:tailEnd/>
          </a:ln>
        </p:spPr>
        <p:txBody>
          <a:bodyPr>
            <a:spAutoFit/>
          </a:bodyPr>
          <a:lstStyle/>
          <a:p>
            <a:pPr eaLnBrk="0" hangingPunct="0"/>
            <a:r>
              <a:rPr lang="en-US" sz="4000" b="1">
                <a:solidFill>
                  <a:schemeClr val="tx2"/>
                </a:solidFill>
                <a:latin typeface="Arial Rounded MT Bold"/>
              </a:rPr>
              <a:t>Ahmedabad West physical </a:t>
            </a:r>
          </a:p>
          <a:p>
            <a:pPr eaLnBrk="0" hangingPunct="0"/>
            <a:r>
              <a:rPr lang="en-US" sz="4000" b="1">
                <a:solidFill>
                  <a:schemeClr val="tx2"/>
                </a:solidFill>
                <a:latin typeface="Arial Rounded MT Bold"/>
              </a:rPr>
              <a:t>therapy clinic</a:t>
            </a:r>
          </a:p>
        </p:txBody>
      </p:sp>
      <p:sp>
        <p:nvSpPr>
          <p:cNvPr id="4" name="Slide Number Placeholder 3"/>
          <p:cNvSpPr>
            <a:spLocks noGrp="1"/>
          </p:cNvSpPr>
          <p:nvPr>
            <p:ph type="sldNum" sz="quarter" idx="12"/>
          </p:nvPr>
        </p:nvSpPr>
        <p:spPr/>
        <p:txBody>
          <a:bodyPr/>
          <a:lstStyle/>
          <a:p>
            <a:pPr>
              <a:defRPr/>
            </a:pPr>
            <a:fld id="{FF3B9F8D-BD81-43EE-8B78-7F98D3379270}" type="slidenum">
              <a:rPr lang="en-US" smtClean="0"/>
              <a:pPr>
                <a:defRPr/>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5400" b="1" smtClean="0"/>
              <a:t>Polio’s Three Viruses</a:t>
            </a:r>
          </a:p>
        </p:txBody>
      </p:sp>
      <p:sp>
        <p:nvSpPr>
          <p:cNvPr id="25602" name="Rectangle 3"/>
          <p:cNvSpPr>
            <a:spLocks noGrp="1" noChangeArrowheads="1"/>
          </p:cNvSpPr>
          <p:nvPr>
            <p:ph type="body" idx="1"/>
          </p:nvPr>
        </p:nvSpPr>
        <p:spPr>
          <a:xfrm>
            <a:off x="1066800" y="1676400"/>
            <a:ext cx="7848600" cy="3581400"/>
          </a:xfrm>
        </p:spPr>
        <p:txBody>
          <a:bodyPr/>
          <a:lstStyle/>
          <a:p>
            <a:pPr>
              <a:buFont typeface="Wingdings" pitchFamily="2" charset="2"/>
              <a:buChar char="Ø"/>
            </a:pPr>
            <a:r>
              <a:rPr lang="en-US" sz="3600" smtClean="0"/>
              <a:t>Type 1 – the most dangerous, most spreadable, most paralyzing </a:t>
            </a:r>
          </a:p>
          <a:p>
            <a:pPr>
              <a:buFont typeface="Wingdings" pitchFamily="2" charset="2"/>
              <a:buChar char="Ø"/>
            </a:pPr>
            <a:r>
              <a:rPr lang="en-US" sz="3600" smtClean="0"/>
              <a:t>Type 2 – weakest – in fact, GONE from the face of the earth</a:t>
            </a:r>
          </a:p>
          <a:p>
            <a:pPr>
              <a:buFont typeface="Wingdings" pitchFamily="2" charset="2"/>
              <a:buChar char="Ø"/>
            </a:pPr>
            <a:r>
              <a:rPr lang="en-US" sz="3600" smtClean="0"/>
              <a:t>Type 3 – common, easier to control and eliminate, less devastating</a:t>
            </a:r>
          </a:p>
        </p:txBody>
      </p:sp>
      <p:sp>
        <p:nvSpPr>
          <p:cNvPr id="4" name="Slide Number Placeholder 3"/>
          <p:cNvSpPr>
            <a:spLocks noGrp="1"/>
          </p:cNvSpPr>
          <p:nvPr>
            <p:ph type="sldNum" sz="quarter" idx="12"/>
          </p:nvPr>
        </p:nvSpPr>
        <p:spPr/>
        <p:txBody>
          <a:bodyPr/>
          <a:lstStyle/>
          <a:p>
            <a:pPr>
              <a:defRPr/>
            </a:pPr>
            <a:fld id="{053C6E88-C92F-4528-8ECF-1CEACCCEB30E}"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mtClean="0"/>
              <a:t>Use of PT clinic on Polio Day</a:t>
            </a:r>
          </a:p>
        </p:txBody>
      </p:sp>
      <p:pic>
        <p:nvPicPr>
          <p:cNvPr id="117762" name="Picture 3" descr="MVC-011S"/>
          <p:cNvPicPr>
            <a:picLocks noChangeAspect="1" noChangeArrowheads="1"/>
          </p:cNvPicPr>
          <p:nvPr/>
        </p:nvPicPr>
        <p:blipFill>
          <a:blip r:embed="rId3"/>
          <a:srcRect/>
          <a:stretch>
            <a:fillRect/>
          </a:stretch>
        </p:blipFill>
        <p:spPr bwMode="auto">
          <a:xfrm>
            <a:off x="533400" y="1219200"/>
            <a:ext cx="7315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1EF53F4-26ED-4E59-8C0B-038BC4DC7563}" type="slidenum">
              <a:rPr lang="en-US" smtClean="0"/>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026" descr="2"/>
          <p:cNvPicPr>
            <a:picLocks noChangeAspect="1" noChangeArrowheads="1"/>
          </p:cNvPicPr>
          <p:nvPr/>
        </p:nvPicPr>
        <p:blipFill>
          <a:blip r:embed="rId3"/>
          <a:srcRect t="6561"/>
          <a:stretch>
            <a:fillRect/>
          </a:stretch>
        </p:blipFill>
        <p:spPr bwMode="auto">
          <a:xfrm>
            <a:off x="914400" y="609600"/>
            <a:ext cx="7772400" cy="5435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8074233-D828-4029-A757-77F30FD25FFB}" type="slidenum">
              <a:rPr lang="en-US" smtClean="0"/>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026"/>
          <p:cNvSpPr>
            <a:spLocks noGrp="1" noChangeArrowheads="1"/>
          </p:cNvSpPr>
          <p:nvPr>
            <p:ph type="title"/>
          </p:nvPr>
        </p:nvSpPr>
        <p:spPr/>
        <p:txBody>
          <a:bodyPr/>
          <a:lstStyle/>
          <a:p>
            <a:pPr eaLnBrk="1" hangingPunct="1"/>
            <a:endParaRPr lang="en-US" smtClean="0"/>
          </a:p>
        </p:txBody>
      </p:sp>
      <p:pic>
        <p:nvPicPr>
          <p:cNvPr id="121858" name="Picture 1027" descr="MVC-006F"/>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387DAAA-523C-4E5C-80CB-5C42A3FE62F9}"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endParaRPr lang="en-US" smtClean="0"/>
          </a:p>
        </p:txBody>
      </p:sp>
      <p:pic>
        <p:nvPicPr>
          <p:cNvPr id="123906" name="Picture 3" descr="MVC-012F"/>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70B1AF5-E9CB-4E67-B5BA-6A83F61FD117}"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26"/>
          <p:cNvSpPr>
            <a:spLocks noGrp="1" noChangeArrowheads="1"/>
          </p:cNvSpPr>
          <p:nvPr>
            <p:ph type="title"/>
          </p:nvPr>
        </p:nvSpPr>
        <p:spPr/>
        <p:txBody>
          <a:bodyPr/>
          <a:lstStyle/>
          <a:p>
            <a:pPr eaLnBrk="1" hangingPunct="1"/>
            <a:endParaRPr lang="en-US" smtClean="0"/>
          </a:p>
        </p:txBody>
      </p:sp>
      <p:pic>
        <p:nvPicPr>
          <p:cNvPr id="125954" name="Picture 1027" descr="MVC-015F"/>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CA5FD5B-759B-4774-8AD7-5673302CD83F}" type="slidenum">
              <a:rPr lang="en-US"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descr="MVC-018F"/>
          <p:cNvPicPr>
            <a:picLocks noChangeAspect="1" noChangeArrowheads="1"/>
          </p:cNvPicPr>
          <p:nvPr/>
        </p:nvPicPr>
        <p:blipFill>
          <a:blip r:embed="rId3"/>
          <a:srcRect/>
          <a:stretch>
            <a:fillRect/>
          </a:stretch>
        </p:blipFill>
        <p:spPr bwMode="auto">
          <a:xfrm>
            <a:off x="1524000" y="5334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AD8F4B0-E2EE-4335-9B76-1499BC10A6A8}" type="slidenum">
              <a:rPr lang="en-US" smtClean="0"/>
              <a:pPr>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026" descr="MVC-001F"/>
          <p:cNvPicPr>
            <a:picLocks noChangeAspect="1" noChangeArrowheads="1"/>
          </p:cNvPicPr>
          <p:nvPr/>
        </p:nvPicPr>
        <p:blipFill>
          <a:blip r:embed="rId3"/>
          <a:srcRect/>
          <a:stretch>
            <a:fillRect/>
          </a:stretch>
        </p:blipFill>
        <p:spPr bwMode="auto">
          <a:xfrm>
            <a:off x="1447800" y="5334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BDB0E3D-30DE-4B96-B1CE-CC6718402619}" type="slidenum">
              <a:rPr lang="en-US" smtClean="0"/>
              <a:pPr>
                <a:defRPr/>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026" descr="NID 2"/>
          <p:cNvPicPr>
            <a:picLocks noChangeAspect="1" noChangeArrowheads="1"/>
          </p:cNvPicPr>
          <p:nvPr/>
        </p:nvPicPr>
        <p:blipFill>
          <a:blip r:embed="rId3"/>
          <a:srcRect/>
          <a:stretch>
            <a:fillRect/>
          </a:stretch>
        </p:blipFill>
        <p:spPr bwMode="auto">
          <a:xfrm>
            <a:off x="1295400" y="6858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AA67801-9209-46E9-98E5-4AE820C452E5}" type="slidenum">
              <a:rPr lang="en-US"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NID 1"/>
          <p:cNvPicPr>
            <a:picLocks noChangeAspect="1" noChangeArrowheads="1"/>
          </p:cNvPicPr>
          <p:nvPr/>
        </p:nvPicPr>
        <p:blipFill>
          <a:blip r:embed="rId3"/>
          <a:srcRect/>
          <a:stretch>
            <a:fillRect/>
          </a:stretch>
        </p:blipFill>
        <p:spPr bwMode="auto">
          <a:xfrm>
            <a:off x="1447800" y="6096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9934BA9-3A8D-4334-80A6-4270D2BFF371}" type="slidenum">
              <a:rPr lang="en-US" smtClean="0"/>
              <a:pPr>
                <a:defRPr/>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026" descr="2"/>
          <p:cNvPicPr>
            <a:picLocks noChangeAspect="1" noChangeArrowheads="1"/>
          </p:cNvPicPr>
          <p:nvPr/>
        </p:nvPicPr>
        <p:blipFill>
          <a:blip r:embed="rId3"/>
          <a:srcRect/>
          <a:stretch>
            <a:fillRect/>
          </a:stretch>
        </p:blipFill>
        <p:spPr bwMode="auto">
          <a:xfrm>
            <a:off x="228600" y="685800"/>
            <a:ext cx="8915400" cy="47609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703E6C5-10DA-4B86-A371-32B9170FE665}" type="slidenum">
              <a:rPr lang="en-US" smtClean="0"/>
              <a:pPr>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lgn="ctr"/>
            <a:r>
              <a:rPr lang="en-US" b="1" smtClean="0"/>
              <a:t>Poliovirus Characteristics</a:t>
            </a:r>
          </a:p>
        </p:txBody>
      </p:sp>
      <p:sp>
        <p:nvSpPr>
          <p:cNvPr id="27650" name="Rectangle 3"/>
          <p:cNvSpPr>
            <a:spLocks noGrp="1" noChangeArrowheads="1"/>
          </p:cNvSpPr>
          <p:nvPr>
            <p:ph type="body" idx="1"/>
          </p:nvPr>
        </p:nvSpPr>
        <p:spPr>
          <a:xfrm>
            <a:off x="914400" y="1295400"/>
            <a:ext cx="7924800" cy="5181600"/>
          </a:xfrm>
        </p:spPr>
        <p:txBody>
          <a:bodyPr/>
          <a:lstStyle/>
          <a:p>
            <a:r>
              <a:rPr lang="en-US" sz="3600" smtClean="0"/>
              <a:t>Transmission</a:t>
            </a:r>
          </a:p>
          <a:p>
            <a:pPr>
              <a:buFontTx/>
              <a:buNone/>
            </a:pPr>
            <a:r>
              <a:rPr lang="en-US" sz="3600" smtClean="0"/>
              <a:t>		Fecal-oral</a:t>
            </a:r>
          </a:p>
          <a:p>
            <a:pPr>
              <a:buFontTx/>
              <a:buNone/>
            </a:pPr>
            <a:r>
              <a:rPr lang="en-US" sz="3600" smtClean="0"/>
              <a:t>		Poor sanitation increases 					transmission;</a:t>
            </a:r>
          </a:p>
          <a:p>
            <a:pPr>
              <a:buFontTx/>
              <a:buNone/>
            </a:pPr>
            <a:r>
              <a:rPr lang="en-US" sz="3600" smtClean="0"/>
              <a:t>			</a:t>
            </a:r>
            <a:r>
              <a:rPr lang="en-US" sz="3600" b="1" u="sng" smtClean="0"/>
              <a:t>HOWEVER</a:t>
            </a:r>
            <a:r>
              <a:rPr lang="en-US" sz="3600" smtClean="0"/>
              <a:t>:</a:t>
            </a:r>
          </a:p>
          <a:p>
            <a:r>
              <a:rPr lang="en-US" sz="3600" smtClean="0"/>
              <a:t>Reservoir		</a:t>
            </a:r>
          </a:p>
          <a:p>
            <a:pPr>
              <a:buFontTx/>
              <a:buNone/>
            </a:pPr>
            <a:r>
              <a:rPr lang="en-US" sz="3600" smtClean="0"/>
              <a:t>		Human – only; does not replicate 			anywhere else</a:t>
            </a:r>
          </a:p>
        </p:txBody>
      </p:sp>
      <p:sp>
        <p:nvSpPr>
          <p:cNvPr id="27651" name="Text Box 4"/>
          <p:cNvSpPr txBox="1">
            <a:spLocks noChangeArrowheads="1"/>
          </p:cNvSpPr>
          <p:nvPr/>
        </p:nvSpPr>
        <p:spPr bwMode="auto">
          <a:xfrm>
            <a:off x="733425" y="1447800"/>
            <a:ext cx="8509000" cy="5878513"/>
          </a:xfrm>
          <a:prstGeom prst="rect">
            <a:avLst/>
          </a:prstGeom>
          <a:noFill/>
          <a:ln w="9525">
            <a:noFill/>
            <a:miter lim="800000"/>
            <a:headEnd/>
            <a:tailEnd/>
          </a:ln>
        </p:spPr>
        <p:txBody>
          <a:bodyPr lIns="0" tIns="0" rIns="0" bIns="0"/>
          <a:lstStyle/>
          <a:p>
            <a:pPr marL="150813" indent="-150813" defTabSz="330200">
              <a:buClr>
                <a:srgbClr val="FFFF00"/>
              </a:buClr>
              <a:buSzPct val="46000"/>
              <a:buFont typeface="Wingdings" pitchFamily="2" charset="2"/>
              <a:buChar char="l"/>
            </a:pPr>
            <a:endParaRPr lang="en-US" sz="2200"/>
          </a:p>
        </p:txBody>
      </p:sp>
      <p:sp>
        <p:nvSpPr>
          <p:cNvPr id="5" name="Slide Number Placeholder 4"/>
          <p:cNvSpPr>
            <a:spLocks noGrp="1"/>
          </p:cNvSpPr>
          <p:nvPr>
            <p:ph type="sldNum" sz="quarter" idx="12"/>
          </p:nvPr>
        </p:nvSpPr>
        <p:spPr/>
        <p:txBody>
          <a:bodyPr/>
          <a:lstStyle/>
          <a:p>
            <a:pPr>
              <a:defRPr/>
            </a:pPr>
            <a:fld id="{83C0AFB1-0327-42E4-A44E-B9ECED9C61A1}"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026" descr="2"/>
          <p:cNvPicPr>
            <a:picLocks noChangeAspect="1" noChangeArrowheads="1"/>
          </p:cNvPicPr>
          <p:nvPr/>
        </p:nvPicPr>
        <p:blipFill>
          <a:blip r:embed="rId3"/>
          <a:srcRect/>
          <a:stretch>
            <a:fillRect/>
          </a:stretch>
        </p:blipFill>
        <p:spPr bwMode="auto">
          <a:xfrm>
            <a:off x="5670550" y="533400"/>
            <a:ext cx="3473450" cy="5746750"/>
          </a:xfrm>
          <a:prstGeom prst="rect">
            <a:avLst/>
          </a:prstGeom>
          <a:noFill/>
          <a:ln w="9525">
            <a:noFill/>
            <a:miter lim="800000"/>
            <a:headEnd/>
            <a:tailEnd/>
          </a:ln>
        </p:spPr>
      </p:pic>
      <p:pic>
        <p:nvPicPr>
          <p:cNvPr id="138242" name="Picture 1027" descr="3"/>
          <p:cNvPicPr>
            <a:picLocks noChangeAspect="1" noChangeArrowheads="1"/>
          </p:cNvPicPr>
          <p:nvPr/>
        </p:nvPicPr>
        <p:blipFill>
          <a:blip r:embed="rId4"/>
          <a:srcRect/>
          <a:stretch>
            <a:fillRect/>
          </a:stretch>
        </p:blipFill>
        <p:spPr bwMode="auto">
          <a:xfrm>
            <a:off x="0" y="1524000"/>
            <a:ext cx="5486400" cy="29813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4A04455-5115-41BA-9D9C-FFD5BC77A00D}" type="slidenum">
              <a:rPr lang="en-US"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026" descr="MVC-022F"/>
          <p:cNvPicPr>
            <a:picLocks noChangeAspect="1" noChangeArrowheads="1"/>
          </p:cNvPicPr>
          <p:nvPr/>
        </p:nvPicPr>
        <p:blipFill>
          <a:blip r:embed="rId3"/>
          <a:srcRect/>
          <a:stretch>
            <a:fillRect/>
          </a:stretch>
        </p:blipFill>
        <p:spPr bwMode="auto">
          <a:xfrm>
            <a:off x="1524000" y="6096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E39703A-064B-4D5C-8081-76DCD8EDA588}"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3"/>
          <p:cNvPicPr>
            <a:picLocks noChangeAspect="1" noChangeArrowheads="1"/>
          </p:cNvPicPr>
          <p:nvPr/>
        </p:nvPicPr>
        <p:blipFill>
          <a:blip r:embed="rId3"/>
          <a:srcRect t="7320"/>
          <a:stretch>
            <a:fillRect/>
          </a:stretch>
        </p:blipFill>
        <p:spPr bwMode="auto">
          <a:xfrm>
            <a:off x="685800" y="685800"/>
            <a:ext cx="8229600" cy="4978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6B6C6F7-A700-4904-BB01-C038EE09D200}" type="slidenum">
              <a:rPr lang="en-US" smtClean="0"/>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MVC-016F"/>
          <p:cNvPicPr>
            <a:picLocks noChangeAspect="1" noChangeArrowheads="1"/>
          </p:cNvPicPr>
          <p:nvPr/>
        </p:nvPicPr>
        <p:blipFill>
          <a:blip r:embed="rId3"/>
          <a:srcRect/>
          <a:stretch>
            <a:fillRect/>
          </a:stretch>
        </p:blipFill>
        <p:spPr bwMode="auto">
          <a:xfrm>
            <a:off x="1219200" y="457200"/>
            <a:ext cx="7543800" cy="56578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C9C0EEB9-88C9-4239-9FFF-5DF5E1EADA8D}" type="slidenum">
              <a:rPr lang="en-US" smtClean="0"/>
              <a:pPr>
                <a:defRPr/>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NID 5"/>
          <p:cNvPicPr>
            <a:picLocks noChangeAspect="1" noChangeArrowheads="1"/>
          </p:cNvPicPr>
          <p:nvPr/>
        </p:nvPicPr>
        <p:blipFill>
          <a:blip r:embed="rId3"/>
          <a:srcRect/>
          <a:stretch>
            <a:fillRect/>
          </a:stretch>
        </p:blipFill>
        <p:spPr bwMode="auto">
          <a:xfrm>
            <a:off x="1371600" y="533400"/>
            <a:ext cx="7315200" cy="548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4A89CCE5-C898-4456-8ACE-17FDA9F1F150}" type="slidenum">
              <a:rPr lang="en-US" smtClean="0"/>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endParaRPr lang="en-US" smtClean="0"/>
          </a:p>
        </p:txBody>
      </p:sp>
      <p:pic>
        <p:nvPicPr>
          <p:cNvPr id="148482" name="Picture 3" descr="MVC-006S"/>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8006C43-51AE-4ED3-9DDE-589D9FCA3886}" type="slidenum">
              <a:rPr lang="en-US" smtClean="0"/>
              <a:pPr>
                <a:defRPr/>
              </a:pPr>
              <a:t>65</a:t>
            </a:fld>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NID 7"/>
          <p:cNvPicPr>
            <a:picLocks noChangeAspect="1" noChangeArrowheads="1"/>
          </p:cNvPicPr>
          <p:nvPr/>
        </p:nvPicPr>
        <p:blipFill>
          <a:blip r:embed="rId3"/>
          <a:srcRect/>
          <a:stretch>
            <a:fillRect/>
          </a:stretch>
        </p:blipFill>
        <p:spPr bwMode="auto">
          <a:xfrm>
            <a:off x="914400" y="685800"/>
            <a:ext cx="7315200" cy="5486400"/>
          </a:xfrm>
          <a:prstGeom prst="rect">
            <a:avLst/>
          </a:prstGeom>
          <a:noFill/>
          <a:ln w="9525">
            <a:noFill/>
            <a:miter lim="800000"/>
            <a:headEnd/>
            <a:tailEnd/>
          </a:ln>
        </p:spPr>
      </p:pic>
      <p:pic>
        <p:nvPicPr>
          <p:cNvPr id="150530" name="Picture 3" descr="NID 6"/>
          <p:cNvPicPr>
            <a:picLocks noChangeAspect="1" noChangeArrowheads="1"/>
          </p:cNvPicPr>
          <p:nvPr/>
        </p:nvPicPr>
        <p:blipFill>
          <a:blip r:embed="rId4"/>
          <a:srcRect/>
          <a:stretch>
            <a:fillRect/>
          </a:stretch>
        </p:blipFill>
        <p:spPr bwMode="auto">
          <a:xfrm>
            <a:off x="914400" y="685800"/>
            <a:ext cx="7315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67E46DC-BA26-485C-BFEB-C2358B3F1923}" type="slidenum">
              <a:rPr lang="en-US" smtClean="0"/>
              <a:pPr>
                <a:defRPr/>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7" name="Rectangle 1026"/>
          <p:cNvSpPr>
            <a:spLocks noGrp="1" noChangeArrowheads="1"/>
          </p:cNvSpPr>
          <p:nvPr>
            <p:ph type="title"/>
          </p:nvPr>
        </p:nvSpPr>
        <p:spPr/>
        <p:txBody>
          <a:bodyPr/>
          <a:lstStyle/>
          <a:p>
            <a:pPr eaLnBrk="1" hangingPunct="1"/>
            <a:r>
              <a:rPr lang="en-US" sz="5400" b="1" smtClean="0"/>
              <a:t>How Did We Do?</a:t>
            </a:r>
          </a:p>
        </p:txBody>
      </p:sp>
      <p:sp>
        <p:nvSpPr>
          <p:cNvPr id="497667" name="Rectangle 1027"/>
          <p:cNvSpPr>
            <a:spLocks noGrp="1" noChangeArrowheads="1"/>
          </p:cNvSpPr>
          <p:nvPr>
            <p:ph type="body" idx="1"/>
          </p:nvPr>
        </p:nvSpPr>
        <p:spPr>
          <a:xfrm>
            <a:off x="1524000" y="1981200"/>
            <a:ext cx="7315200" cy="3184525"/>
          </a:xfrm>
        </p:spPr>
        <p:txBody>
          <a:bodyPr/>
          <a:lstStyle/>
          <a:p>
            <a:pPr algn="ctr" eaLnBrk="1" hangingPunct="1">
              <a:lnSpc>
                <a:spcPct val="90000"/>
              </a:lnSpc>
              <a:buFont typeface="Wingdings" pitchFamily="2" charset="2"/>
              <a:buChar char="v"/>
            </a:pPr>
            <a:r>
              <a:rPr lang="en-US" sz="6000" b="1" smtClean="0">
                <a:solidFill>
                  <a:schemeClr val="tx2"/>
                </a:solidFill>
              </a:rPr>
              <a:t> </a:t>
            </a:r>
            <a:r>
              <a:rPr lang="en-US" sz="5400" b="1" smtClean="0">
                <a:solidFill>
                  <a:schemeClr val="tx2"/>
                </a:solidFill>
              </a:rPr>
              <a:t>164,150,254 vaccine doses given in one day across the country</a:t>
            </a:r>
          </a:p>
        </p:txBody>
      </p:sp>
      <p:sp>
        <p:nvSpPr>
          <p:cNvPr id="4" name="Slide Number Placeholder 3"/>
          <p:cNvSpPr>
            <a:spLocks noGrp="1"/>
          </p:cNvSpPr>
          <p:nvPr>
            <p:ph type="sldNum" sz="quarter" idx="12"/>
          </p:nvPr>
        </p:nvSpPr>
        <p:spPr/>
        <p:txBody>
          <a:bodyPr/>
          <a:lstStyle/>
          <a:p>
            <a:pPr>
              <a:defRPr/>
            </a:pPr>
            <a:fld id="{1733A073-EF14-498F-8D25-8DDB7D76D526}" type="slidenum">
              <a:rPr lang="en-US" smtClean="0"/>
              <a:pPr>
                <a:defRPr/>
              </a:pPr>
              <a:t>67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 calcmode="lin" valueType="num">
                                      <p:cBhvr additive="base">
                                        <p:cTn id="7" dur="500" fill="hold"/>
                                        <p:tgtEl>
                                          <p:spTgt spid="497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76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mOPV1MapBlu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4626" name="Text Box 3"/>
          <p:cNvSpPr txBox="1">
            <a:spLocks noChangeArrowheads="1"/>
          </p:cNvSpPr>
          <p:nvPr/>
        </p:nvSpPr>
        <p:spPr bwMode="auto">
          <a:xfrm>
            <a:off x="1068388" y="6248400"/>
            <a:ext cx="3122612" cy="366713"/>
          </a:xfrm>
          <a:prstGeom prst="rect">
            <a:avLst/>
          </a:prstGeom>
          <a:noFill/>
          <a:ln w="9525">
            <a:noFill/>
            <a:miter lim="800000"/>
            <a:headEnd/>
            <a:tailEnd/>
          </a:ln>
        </p:spPr>
        <p:txBody>
          <a:bodyPr lIns="91431" tIns="45716" rIns="91431" bIns="45716">
            <a:spAutoFit/>
          </a:bodyPr>
          <a:lstStyle/>
          <a:p>
            <a:pPr eaLnBrk="0" hangingPunct="0">
              <a:spcBef>
                <a:spcPct val="50000"/>
              </a:spcBef>
            </a:pPr>
            <a:r>
              <a:rPr lang="en-GB" sz="1800">
                <a:latin typeface="Arial" charset="0"/>
              </a:rPr>
              <a:t>Countries using mOPV1 </a:t>
            </a:r>
            <a:r>
              <a:rPr lang="en-GB" sz="1600" i="1">
                <a:latin typeface="Arial" charset="0"/>
              </a:rPr>
              <a:t>(22)</a:t>
            </a:r>
          </a:p>
        </p:txBody>
      </p:sp>
      <p:pic>
        <p:nvPicPr>
          <p:cNvPr id="948228" name="Picture 4" descr="mOPV3MapGreen"/>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pSp>
        <p:nvGrpSpPr>
          <p:cNvPr id="154628" name="Group 5"/>
          <p:cNvGrpSpPr>
            <a:grpSpLocks/>
          </p:cNvGrpSpPr>
          <p:nvPr/>
        </p:nvGrpSpPr>
        <p:grpSpPr bwMode="auto">
          <a:xfrm>
            <a:off x="2095500" y="4000500"/>
            <a:ext cx="1190625" cy="2532063"/>
            <a:chOff x="1584" y="3024"/>
            <a:chExt cx="900" cy="1914"/>
          </a:xfrm>
        </p:grpSpPr>
        <p:pic>
          <p:nvPicPr>
            <p:cNvPr id="154634" name="Picture 6" descr="mOPV3"/>
            <p:cNvPicPr>
              <a:picLocks noChangeAspect="1" noChangeArrowheads="1"/>
            </p:cNvPicPr>
            <p:nvPr/>
          </p:nvPicPr>
          <p:blipFill>
            <a:blip r:embed="rId5"/>
            <a:srcRect/>
            <a:stretch>
              <a:fillRect/>
            </a:stretch>
          </p:blipFill>
          <p:spPr bwMode="auto">
            <a:xfrm>
              <a:off x="1584" y="3024"/>
              <a:ext cx="900" cy="1914"/>
            </a:xfrm>
            <a:prstGeom prst="rect">
              <a:avLst/>
            </a:prstGeom>
            <a:noFill/>
            <a:ln w="9525">
              <a:noFill/>
              <a:miter lim="800000"/>
              <a:headEnd/>
              <a:tailEnd/>
            </a:ln>
          </p:spPr>
        </p:pic>
        <p:sp>
          <p:nvSpPr>
            <p:cNvPr id="154635" name="Text Box 7"/>
            <p:cNvSpPr txBox="1">
              <a:spLocks noChangeArrowheads="1"/>
            </p:cNvSpPr>
            <p:nvPr/>
          </p:nvSpPr>
          <p:spPr bwMode="auto">
            <a:xfrm>
              <a:off x="1632" y="3168"/>
              <a:ext cx="804" cy="277"/>
            </a:xfrm>
            <a:prstGeom prst="rect">
              <a:avLst/>
            </a:prstGeom>
            <a:noFill/>
            <a:ln w="12700">
              <a:noFill/>
              <a:miter lim="800000"/>
              <a:headEnd/>
              <a:tailEnd/>
            </a:ln>
          </p:spPr>
          <p:txBody>
            <a:bodyPr lIns="91431" tIns="45716" rIns="91431" bIns="45716">
              <a:spAutoFit/>
            </a:bodyPr>
            <a:lstStyle/>
            <a:p>
              <a:pPr algn="ctr"/>
              <a:r>
                <a:rPr lang="en-GB" sz="1800">
                  <a:solidFill>
                    <a:schemeClr val="bg1"/>
                  </a:solidFill>
                  <a:latin typeface="Arial" charset="0"/>
                </a:rPr>
                <a:t>mOPV3</a:t>
              </a:r>
              <a:endParaRPr lang="en-US" sz="1800">
                <a:solidFill>
                  <a:schemeClr val="bg1"/>
                </a:solidFill>
                <a:latin typeface="Arial" charset="0"/>
              </a:endParaRPr>
            </a:p>
          </p:txBody>
        </p:sp>
      </p:grpSp>
      <p:sp>
        <p:nvSpPr>
          <p:cNvPr id="154629" name="Text Box 8"/>
          <p:cNvSpPr txBox="1">
            <a:spLocks noChangeArrowheads="1"/>
          </p:cNvSpPr>
          <p:nvPr/>
        </p:nvSpPr>
        <p:spPr bwMode="auto">
          <a:xfrm>
            <a:off x="4737100" y="4000500"/>
            <a:ext cx="3492500" cy="2162175"/>
          </a:xfrm>
          <a:prstGeom prst="rect">
            <a:avLst/>
          </a:prstGeom>
          <a:noFill/>
          <a:ln w="9525">
            <a:noFill/>
            <a:miter lim="800000"/>
            <a:headEnd/>
            <a:tailEnd/>
          </a:ln>
        </p:spPr>
        <p:txBody>
          <a:bodyPr lIns="91431" tIns="45716" rIns="91431" bIns="45716">
            <a:spAutoFit/>
          </a:bodyPr>
          <a:lstStyle/>
          <a:p>
            <a:pPr algn="ctr" eaLnBrk="0" hangingPunct="0">
              <a:lnSpc>
                <a:spcPct val="85000"/>
              </a:lnSpc>
            </a:pPr>
            <a:r>
              <a:rPr lang="en-GB" sz="4000" b="1">
                <a:solidFill>
                  <a:schemeClr val="bg1"/>
                </a:solidFill>
                <a:latin typeface="Arial" charset="0"/>
                <a:ea typeface="Arial Unicode MS" pitchFamily="34" charset="-128"/>
                <a:cs typeface="Arial Unicode MS" pitchFamily="34" charset="-128"/>
              </a:rPr>
              <a:t>New Tools: ‘monovalent’ polio vaccines</a:t>
            </a:r>
          </a:p>
        </p:txBody>
      </p:sp>
      <p:grpSp>
        <p:nvGrpSpPr>
          <p:cNvPr id="154630" name="Group 9"/>
          <p:cNvGrpSpPr>
            <a:grpSpLocks/>
          </p:cNvGrpSpPr>
          <p:nvPr/>
        </p:nvGrpSpPr>
        <p:grpSpPr bwMode="auto">
          <a:xfrm>
            <a:off x="635000" y="4000500"/>
            <a:ext cx="1206500" cy="2532063"/>
            <a:chOff x="480" y="3024"/>
            <a:chExt cx="912" cy="1914"/>
          </a:xfrm>
        </p:grpSpPr>
        <p:pic>
          <p:nvPicPr>
            <p:cNvPr id="154632" name="Picture 10" descr="mOPV1"/>
            <p:cNvPicPr>
              <a:picLocks noChangeAspect="1" noChangeArrowheads="1"/>
            </p:cNvPicPr>
            <p:nvPr/>
          </p:nvPicPr>
          <p:blipFill>
            <a:blip r:embed="rId6"/>
            <a:srcRect/>
            <a:stretch>
              <a:fillRect/>
            </a:stretch>
          </p:blipFill>
          <p:spPr bwMode="auto">
            <a:xfrm>
              <a:off x="486" y="3024"/>
              <a:ext cx="900" cy="1914"/>
            </a:xfrm>
            <a:prstGeom prst="rect">
              <a:avLst/>
            </a:prstGeom>
            <a:noFill/>
            <a:ln w="9525">
              <a:noFill/>
              <a:miter lim="800000"/>
              <a:headEnd/>
              <a:tailEnd/>
            </a:ln>
          </p:spPr>
        </p:pic>
        <p:sp>
          <p:nvSpPr>
            <p:cNvPr id="154633" name="Text Box 11"/>
            <p:cNvSpPr txBox="1">
              <a:spLocks noChangeArrowheads="1"/>
            </p:cNvSpPr>
            <p:nvPr/>
          </p:nvSpPr>
          <p:spPr bwMode="auto">
            <a:xfrm>
              <a:off x="480" y="3168"/>
              <a:ext cx="912" cy="281"/>
            </a:xfrm>
            <a:prstGeom prst="rect">
              <a:avLst/>
            </a:prstGeom>
            <a:noFill/>
            <a:ln w="12700">
              <a:noFill/>
              <a:miter lim="800000"/>
              <a:headEnd/>
              <a:tailEnd/>
            </a:ln>
          </p:spPr>
          <p:txBody>
            <a:bodyPr lIns="91431" tIns="45716" rIns="91431" bIns="45716">
              <a:spAutoFit/>
            </a:bodyPr>
            <a:lstStyle/>
            <a:p>
              <a:pPr algn="ctr"/>
              <a:r>
                <a:rPr lang="en-GB" sz="1800">
                  <a:solidFill>
                    <a:schemeClr val="bg1"/>
                  </a:solidFill>
                  <a:latin typeface="Arial" charset="0"/>
                </a:rPr>
                <a:t>mOPV1</a:t>
              </a:r>
              <a:endParaRPr lang="en-US" sz="1800">
                <a:solidFill>
                  <a:schemeClr val="bg1"/>
                </a:solidFill>
                <a:latin typeface="Arial" charset="0"/>
              </a:endParaRPr>
            </a:p>
          </p:txBody>
        </p:sp>
      </p:grpSp>
      <p:sp>
        <p:nvSpPr>
          <p:cNvPr id="12" name="Slide Number Placeholder 11"/>
          <p:cNvSpPr>
            <a:spLocks noGrp="1"/>
          </p:cNvSpPr>
          <p:nvPr>
            <p:ph type="sldNum" sz="quarter" idx="12"/>
          </p:nvPr>
        </p:nvSpPr>
        <p:spPr/>
        <p:txBody>
          <a:bodyPr/>
          <a:lstStyle/>
          <a:p>
            <a:pPr>
              <a:defRPr/>
            </a:pPr>
            <a:fld id="{55766846-799F-49F5-9611-9C9CC2830916}" type="slidenum">
              <a:rPr lang="en-US" smtClean="0"/>
              <a:pPr>
                <a:defRPr/>
              </a:pPr>
              <a:t>68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2000" fill="hold"/>
                                        <p:tgtEl>
                                          <p:spTgt spid="9482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Content Placeholder 2"/>
          <p:cNvSpPr>
            <a:spLocks noGrp="1"/>
          </p:cNvSpPr>
          <p:nvPr>
            <p:ph idx="1"/>
          </p:nvPr>
        </p:nvSpPr>
        <p:spPr>
          <a:xfrm>
            <a:off x="533400" y="2971800"/>
            <a:ext cx="8305800" cy="1752600"/>
          </a:xfrm>
        </p:spPr>
        <p:txBody>
          <a:bodyPr/>
          <a:lstStyle/>
          <a:p>
            <a:pPr>
              <a:buFontTx/>
              <a:buNone/>
            </a:pPr>
            <a:r>
              <a:rPr lang="en-US" sz="8000" b="1" smtClean="0"/>
              <a:t>Bivalent Vaccine</a:t>
            </a:r>
          </a:p>
        </p:txBody>
      </p:sp>
      <p:sp>
        <p:nvSpPr>
          <p:cNvPr id="156674" name="TextBox 3"/>
          <p:cNvSpPr txBox="1">
            <a:spLocks noChangeArrowheads="1"/>
          </p:cNvSpPr>
          <p:nvPr/>
        </p:nvSpPr>
        <p:spPr bwMode="auto">
          <a:xfrm>
            <a:off x="157163" y="838200"/>
            <a:ext cx="8986837" cy="1446213"/>
          </a:xfrm>
          <a:prstGeom prst="rect">
            <a:avLst/>
          </a:prstGeom>
          <a:noFill/>
          <a:ln w="9525">
            <a:noFill/>
            <a:miter lim="800000"/>
            <a:headEnd/>
            <a:tailEnd/>
          </a:ln>
        </p:spPr>
        <p:txBody>
          <a:bodyPr wrap="none">
            <a:spAutoFit/>
          </a:bodyPr>
          <a:lstStyle/>
          <a:p>
            <a:r>
              <a:rPr lang="en-US" sz="8800">
                <a:latin typeface="Arial Rounded MT Bold"/>
              </a:rPr>
              <a:t>Newest Weapon</a:t>
            </a:r>
          </a:p>
        </p:txBody>
      </p:sp>
      <p:sp>
        <p:nvSpPr>
          <p:cNvPr id="4" name="Slide Number Placeholder 3"/>
          <p:cNvSpPr>
            <a:spLocks noGrp="1"/>
          </p:cNvSpPr>
          <p:nvPr>
            <p:ph type="sldNum" sz="quarter" idx="12"/>
          </p:nvPr>
        </p:nvSpPr>
        <p:spPr/>
        <p:txBody>
          <a:bodyPr/>
          <a:lstStyle/>
          <a:p>
            <a:pPr>
              <a:defRPr/>
            </a:pPr>
            <a:fld id="{3E5F23DA-3218-4E72-8ADE-5F8E6587C33A}" type="slidenum">
              <a:rPr lang="en-US" smtClean="0"/>
              <a:pPr>
                <a:defRPr/>
              </a:pPr>
              <a:t>69</a:t>
            </a:fld>
            <a:endParaRPr lang="en-US"/>
          </a:p>
        </p:txBody>
      </p:sp>
    </p:spTree>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olioSteleCMYK_small"/>
          <p:cNvPicPr>
            <a:picLocks noChangeAspect="1" noChangeArrowheads="1"/>
          </p:cNvPicPr>
          <p:nvPr/>
        </p:nvPicPr>
        <p:blipFill>
          <a:blip r:embed="rId3"/>
          <a:srcRect/>
          <a:stretch>
            <a:fillRect/>
          </a:stretch>
        </p:blipFill>
        <p:spPr bwMode="auto">
          <a:xfrm>
            <a:off x="4876800" y="457200"/>
            <a:ext cx="4052888" cy="6019800"/>
          </a:xfrm>
          <a:prstGeom prst="rect">
            <a:avLst/>
          </a:prstGeom>
          <a:noFill/>
          <a:ln w="9525">
            <a:noFill/>
            <a:miter lim="800000"/>
            <a:headEnd/>
            <a:tailEnd/>
          </a:ln>
        </p:spPr>
      </p:pic>
      <p:sp>
        <p:nvSpPr>
          <p:cNvPr id="29698" name="Text Box 3"/>
          <p:cNvSpPr txBox="1">
            <a:spLocks noChangeArrowheads="1"/>
          </p:cNvSpPr>
          <p:nvPr/>
        </p:nvSpPr>
        <p:spPr bwMode="auto">
          <a:xfrm>
            <a:off x="381000" y="762000"/>
            <a:ext cx="4343400" cy="4478338"/>
          </a:xfrm>
          <a:prstGeom prst="rect">
            <a:avLst/>
          </a:prstGeom>
          <a:noFill/>
          <a:ln w="9525">
            <a:noFill/>
            <a:miter lim="800000"/>
            <a:headEnd/>
            <a:tailEnd/>
          </a:ln>
        </p:spPr>
        <p:txBody>
          <a:bodyPr>
            <a:spAutoFit/>
          </a:bodyPr>
          <a:lstStyle/>
          <a:p>
            <a:pPr>
              <a:spcBef>
                <a:spcPct val="50000"/>
              </a:spcBef>
            </a:pPr>
            <a:r>
              <a:rPr lang="en-US" sz="3200" b="1">
                <a:latin typeface="Arial" charset="0"/>
              </a:rPr>
              <a:t>1350 BC- an early Egyptian stone carving depicts a priest with a withered leg, leaning on a staff, suggesting polio has been endemic for thousands of years</a:t>
            </a:r>
          </a:p>
        </p:txBody>
      </p:sp>
      <p:sp>
        <p:nvSpPr>
          <p:cNvPr id="4" name="Slide Number Placeholder 3"/>
          <p:cNvSpPr>
            <a:spLocks noGrp="1"/>
          </p:cNvSpPr>
          <p:nvPr>
            <p:ph type="sldNum" sz="quarter" idx="12"/>
          </p:nvPr>
        </p:nvSpPr>
        <p:spPr/>
        <p:txBody>
          <a:bodyPr/>
          <a:lstStyle/>
          <a:p>
            <a:pPr>
              <a:defRPr/>
            </a:pPr>
            <a:fld id="{489F3555-BC6F-4BF4-BDC4-C5821F7EDA24}" type="slidenum">
              <a:rPr lang="en-US" smtClean="0"/>
              <a:pPr>
                <a:defRPr/>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8459788" y="1989138"/>
            <a:ext cx="144462" cy="345598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52" name="Rectangle 3"/>
          <p:cNvSpPr>
            <a:spLocks noGrp="1" noChangeArrowheads="1"/>
          </p:cNvSpPr>
          <p:nvPr>
            <p:ph type="title"/>
          </p:nvPr>
        </p:nvSpPr>
        <p:spPr>
          <a:xfrm>
            <a:off x="-36513" y="188913"/>
            <a:ext cx="8964613" cy="1143000"/>
          </a:xfrm>
        </p:spPr>
        <p:txBody>
          <a:bodyPr/>
          <a:lstStyle/>
          <a:p>
            <a:pPr eaLnBrk="1" hangingPunct="1"/>
            <a:r>
              <a:rPr lang="en-GB" sz="3600" b="1" smtClean="0">
                <a:solidFill>
                  <a:srgbClr val="000066"/>
                </a:solidFill>
              </a:rPr>
              <a:t>Protection after 2 doses of bOPV</a:t>
            </a:r>
            <a:r>
              <a:rPr lang="en-GB" sz="3200" b="1" smtClean="0">
                <a:solidFill>
                  <a:srgbClr val="000066"/>
                </a:solidFill>
              </a:rPr>
              <a:t/>
            </a:r>
            <a:br>
              <a:rPr lang="en-GB" sz="3200" b="1" smtClean="0">
                <a:solidFill>
                  <a:srgbClr val="000066"/>
                </a:solidFill>
              </a:rPr>
            </a:br>
            <a:r>
              <a:rPr lang="en-GB" sz="2800" b="1" i="1" smtClean="0">
                <a:solidFill>
                  <a:srgbClr val="000066"/>
                </a:solidFill>
              </a:rPr>
              <a:t>Clinical trial, India, 2009</a:t>
            </a:r>
            <a:endParaRPr lang="en-US" sz="2800" b="1" i="1" smtClean="0">
              <a:solidFill>
                <a:srgbClr val="000066"/>
              </a:solidFill>
            </a:endParaRPr>
          </a:p>
        </p:txBody>
      </p:sp>
      <p:graphicFrame>
        <p:nvGraphicFramePr>
          <p:cNvPr id="2050" name="Object 4"/>
          <p:cNvGraphicFramePr>
            <a:graphicFrameLocks noChangeAspect="1"/>
          </p:cNvGraphicFramePr>
          <p:nvPr>
            <p:ph type="chart" idx="1"/>
          </p:nvPr>
        </p:nvGraphicFramePr>
        <p:xfrm>
          <a:off x="395288" y="1628775"/>
          <a:ext cx="8229600" cy="4524375"/>
        </p:xfrm>
        <a:graphic>
          <a:graphicData uri="http://schemas.openxmlformats.org/presentationml/2006/ole">
            <p:oleObj spid="_x0000_s2050" name="Chart" r:id="rId4" imgW="8229687" imgH="4524357" progId="MSGraph.Chart.8">
              <p:embed followColorScheme="full"/>
            </p:oleObj>
          </a:graphicData>
        </a:graphic>
      </p:graphicFrame>
      <p:sp>
        <p:nvSpPr>
          <p:cNvPr id="2053" name="Line 5"/>
          <p:cNvSpPr>
            <a:spLocks noChangeShapeType="1"/>
          </p:cNvSpPr>
          <p:nvPr/>
        </p:nvSpPr>
        <p:spPr bwMode="auto">
          <a:xfrm>
            <a:off x="1042988" y="1484313"/>
            <a:ext cx="7200900" cy="0"/>
          </a:xfrm>
          <a:prstGeom prst="line">
            <a:avLst/>
          </a:prstGeom>
          <a:noFill/>
          <a:ln w="38100">
            <a:solidFill>
              <a:srgbClr val="990000"/>
            </a:solidFill>
            <a:round/>
            <a:headEnd/>
            <a:tailEnd/>
          </a:ln>
        </p:spPr>
        <p:txBody>
          <a:bodyPr/>
          <a:lstStyle/>
          <a:p>
            <a:endParaRPr lang="en-US"/>
          </a:p>
        </p:txBody>
      </p:sp>
      <p:sp>
        <p:nvSpPr>
          <p:cNvPr id="2054" name="Text Box 6"/>
          <p:cNvSpPr txBox="1">
            <a:spLocks noChangeArrowheads="1"/>
          </p:cNvSpPr>
          <p:nvPr/>
        </p:nvSpPr>
        <p:spPr bwMode="auto">
          <a:xfrm rot="10800000">
            <a:off x="131763" y="2978150"/>
            <a:ext cx="554037" cy="1441450"/>
          </a:xfrm>
          <a:prstGeom prst="rect">
            <a:avLst/>
          </a:prstGeom>
          <a:noFill/>
          <a:ln w="9525">
            <a:noFill/>
            <a:miter lim="800000"/>
            <a:headEnd/>
            <a:tailEnd/>
          </a:ln>
        </p:spPr>
        <p:txBody>
          <a:bodyPr vert="eaVert" wrap="none">
            <a:spAutoFit/>
          </a:bodyPr>
          <a:lstStyle/>
          <a:p>
            <a:r>
              <a:rPr lang="en-GB"/>
              <a:t>Percentage</a:t>
            </a:r>
            <a:endParaRPr lang="en-US"/>
          </a:p>
        </p:txBody>
      </p:sp>
      <p:sp>
        <p:nvSpPr>
          <p:cNvPr id="2055" name="Text Box 7"/>
          <p:cNvSpPr txBox="1">
            <a:spLocks noChangeArrowheads="1"/>
          </p:cNvSpPr>
          <p:nvPr/>
        </p:nvSpPr>
        <p:spPr bwMode="auto">
          <a:xfrm>
            <a:off x="2160588" y="6022975"/>
            <a:ext cx="1058862" cy="461963"/>
          </a:xfrm>
          <a:prstGeom prst="rect">
            <a:avLst/>
          </a:prstGeom>
          <a:noFill/>
          <a:ln w="9525">
            <a:noFill/>
            <a:miter lim="800000"/>
            <a:headEnd/>
            <a:tailEnd/>
          </a:ln>
        </p:spPr>
        <p:txBody>
          <a:bodyPr wrap="none">
            <a:spAutoFit/>
          </a:bodyPr>
          <a:lstStyle/>
          <a:p>
            <a:pPr algn="ctr"/>
            <a:r>
              <a:rPr lang="en-GB" b="1"/>
              <a:t>Type 1</a:t>
            </a:r>
            <a:endParaRPr lang="en-US" b="1"/>
          </a:p>
        </p:txBody>
      </p:sp>
      <p:sp>
        <p:nvSpPr>
          <p:cNvPr id="2056" name="Rectangle 8"/>
          <p:cNvSpPr>
            <a:spLocks noChangeArrowheads="1"/>
          </p:cNvSpPr>
          <p:nvPr/>
        </p:nvSpPr>
        <p:spPr bwMode="auto">
          <a:xfrm>
            <a:off x="6362700" y="6021388"/>
            <a:ext cx="1058863" cy="461962"/>
          </a:xfrm>
          <a:prstGeom prst="rect">
            <a:avLst/>
          </a:prstGeom>
          <a:noFill/>
          <a:ln w="9525">
            <a:noFill/>
            <a:miter lim="800000"/>
            <a:headEnd/>
            <a:tailEnd/>
          </a:ln>
        </p:spPr>
        <p:txBody>
          <a:bodyPr wrap="none">
            <a:spAutoFit/>
          </a:bodyPr>
          <a:lstStyle/>
          <a:p>
            <a:pPr algn="ctr"/>
            <a:r>
              <a:rPr lang="en-GB" b="1"/>
              <a:t>Type 3</a:t>
            </a:r>
            <a:endParaRPr lang="en-US" b="1"/>
          </a:p>
        </p:txBody>
      </p:sp>
      <p:sp>
        <p:nvSpPr>
          <p:cNvPr id="2057" name="AutoShape 9"/>
          <p:cNvSpPr>
            <a:spLocks/>
          </p:cNvSpPr>
          <p:nvPr/>
        </p:nvSpPr>
        <p:spPr bwMode="auto">
          <a:xfrm>
            <a:off x="3995738" y="2708275"/>
            <a:ext cx="215900" cy="865188"/>
          </a:xfrm>
          <a:prstGeom prst="rightBrace">
            <a:avLst>
              <a:gd name="adj1" fmla="val 30834"/>
              <a:gd name="adj2" fmla="val 50000"/>
            </a:avLst>
          </a:prstGeom>
          <a:noFill/>
          <a:ln w="9525">
            <a:solidFill>
              <a:schemeClr val="tx1"/>
            </a:solidFill>
            <a:round/>
            <a:headEnd/>
            <a:tailEnd/>
          </a:ln>
        </p:spPr>
        <p:txBody>
          <a:bodyPr wrap="none" anchor="ctr"/>
          <a:lstStyle/>
          <a:p>
            <a:endParaRPr lang="en-US"/>
          </a:p>
        </p:txBody>
      </p:sp>
      <p:sp>
        <p:nvSpPr>
          <p:cNvPr id="2058" name="AutoShape 10"/>
          <p:cNvSpPr>
            <a:spLocks/>
          </p:cNvSpPr>
          <p:nvPr/>
        </p:nvSpPr>
        <p:spPr bwMode="auto">
          <a:xfrm>
            <a:off x="8243888" y="2995613"/>
            <a:ext cx="215900" cy="720725"/>
          </a:xfrm>
          <a:prstGeom prst="rightBrace">
            <a:avLst>
              <a:gd name="adj1" fmla="val 25686"/>
              <a:gd name="adj2" fmla="val 50000"/>
            </a:avLst>
          </a:prstGeom>
          <a:noFill/>
          <a:ln w="9525">
            <a:solidFill>
              <a:schemeClr val="tx1"/>
            </a:solidFill>
            <a:round/>
            <a:headEnd/>
            <a:tailEnd/>
          </a:ln>
        </p:spPr>
        <p:txBody>
          <a:bodyPr wrap="none" anchor="ctr"/>
          <a:lstStyle/>
          <a:p>
            <a:endParaRPr lang="en-US"/>
          </a:p>
        </p:txBody>
      </p:sp>
      <p:sp>
        <p:nvSpPr>
          <p:cNvPr id="2059" name="AutoShape 11"/>
          <p:cNvSpPr>
            <a:spLocks/>
          </p:cNvSpPr>
          <p:nvPr/>
        </p:nvSpPr>
        <p:spPr bwMode="auto">
          <a:xfrm>
            <a:off x="7235825" y="2349500"/>
            <a:ext cx="127000" cy="574675"/>
          </a:xfrm>
          <a:prstGeom prst="rightBrace">
            <a:avLst>
              <a:gd name="adj1" fmla="val 34817"/>
              <a:gd name="adj2" fmla="val 50000"/>
            </a:avLst>
          </a:prstGeom>
          <a:noFill/>
          <a:ln w="9525">
            <a:solidFill>
              <a:schemeClr val="tx1"/>
            </a:solidFill>
            <a:round/>
            <a:headEnd/>
            <a:tailEnd/>
          </a:ln>
        </p:spPr>
        <p:txBody>
          <a:bodyPr wrap="none" anchor="ctr"/>
          <a:lstStyle/>
          <a:p>
            <a:endParaRPr lang="en-US"/>
          </a:p>
        </p:txBody>
      </p:sp>
      <p:sp>
        <p:nvSpPr>
          <p:cNvPr id="2060" name="AutoShape 12"/>
          <p:cNvSpPr>
            <a:spLocks/>
          </p:cNvSpPr>
          <p:nvPr/>
        </p:nvSpPr>
        <p:spPr bwMode="auto">
          <a:xfrm>
            <a:off x="3132138" y="2347913"/>
            <a:ext cx="215900" cy="360362"/>
          </a:xfrm>
          <a:prstGeom prst="rightBrace">
            <a:avLst>
              <a:gd name="adj1" fmla="val 12843"/>
              <a:gd name="adj2" fmla="val 50000"/>
            </a:avLst>
          </a:prstGeom>
          <a:noFill/>
          <a:ln w="9525">
            <a:solidFill>
              <a:schemeClr val="tx1"/>
            </a:solidFill>
            <a:round/>
            <a:headEnd/>
            <a:tailEnd/>
          </a:ln>
        </p:spPr>
        <p:txBody>
          <a:bodyPr wrap="none" anchor="ctr"/>
          <a:lstStyle/>
          <a:p>
            <a:endParaRPr lang="en-US"/>
          </a:p>
        </p:txBody>
      </p:sp>
      <p:sp>
        <p:nvSpPr>
          <p:cNvPr id="2061" name="Text Box 13"/>
          <p:cNvSpPr txBox="1">
            <a:spLocks noChangeArrowheads="1"/>
          </p:cNvSpPr>
          <p:nvPr/>
        </p:nvSpPr>
        <p:spPr bwMode="auto">
          <a:xfrm>
            <a:off x="3327400" y="2332038"/>
            <a:ext cx="701675" cy="307975"/>
          </a:xfrm>
          <a:prstGeom prst="rect">
            <a:avLst/>
          </a:prstGeom>
          <a:noFill/>
          <a:ln w="9525">
            <a:noFill/>
            <a:miter lim="800000"/>
            <a:headEnd/>
            <a:tailEnd/>
          </a:ln>
        </p:spPr>
        <p:txBody>
          <a:bodyPr wrap="none">
            <a:spAutoFit/>
          </a:bodyPr>
          <a:lstStyle/>
          <a:p>
            <a:r>
              <a:rPr lang="en-GB" sz="1400" b="1"/>
              <a:t>p&gt;0.05</a:t>
            </a:r>
            <a:endParaRPr lang="en-US" sz="1400" b="1"/>
          </a:p>
        </p:txBody>
      </p:sp>
      <p:sp>
        <p:nvSpPr>
          <p:cNvPr id="2062" name="Rectangle 14"/>
          <p:cNvSpPr>
            <a:spLocks noChangeArrowheads="1"/>
          </p:cNvSpPr>
          <p:nvPr/>
        </p:nvSpPr>
        <p:spPr bwMode="auto">
          <a:xfrm>
            <a:off x="4173538" y="2924175"/>
            <a:ext cx="846137" cy="304800"/>
          </a:xfrm>
          <a:prstGeom prst="rect">
            <a:avLst/>
          </a:prstGeom>
          <a:noFill/>
          <a:ln w="9525">
            <a:noFill/>
            <a:miter lim="800000"/>
            <a:headEnd/>
            <a:tailEnd/>
          </a:ln>
        </p:spPr>
        <p:txBody>
          <a:bodyPr>
            <a:spAutoFit/>
          </a:bodyPr>
          <a:lstStyle/>
          <a:p>
            <a:pPr>
              <a:spcBef>
                <a:spcPct val="50000"/>
              </a:spcBef>
            </a:pPr>
            <a:r>
              <a:rPr lang="en-US" sz="1400" b="1"/>
              <a:t>p&lt;0.001</a:t>
            </a:r>
          </a:p>
        </p:txBody>
      </p:sp>
      <p:sp>
        <p:nvSpPr>
          <p:cNvPr id="2063" name="Rectangle 15"/>
          <p:cNvSpPr>
            <a:spLocks noChangeArrowheads="1"/>
          </p:cNvSpPr>
          <p:nvPr/>
        </p:nvSpPr>
        <p:spPr bwMode="auto">
          <a:xfrm>
            <a:off x="7380288" y="2403475"/>
            <a:ext cx="863600" cy="304800"/>
          </a:xfrm>
          <a:prstGeom prst="rect">
            <a:avLst/>
          </a:prstGeom>
          <a:noFill/>
          <a:ln w="9525">
            <a:noFill/>
            <a:miter lim="800000"/>
            <a:headEnd/>
            <a:tailEnd/>
          </a:ln>
        </p:spPr>
        <p:txBody>
          <a:bodyPr>
            <a:spAutoFit/>
          </a:bodyPr>
          <a:lstStyle/>
          <a:p>
            <a:r>
              <a:rPr lang="en-GB" sz="1400" b="1"/>
              <a:t>p&gt;0.05</a:t>
            </a:r>
            <a:endParaRPr lang="en-US" sz="1400" b="1"/>
          </a:p>
        </p:txBody>
      </p:sp>
      <p:sp>
        <p:nvSpPr>
          <p:cNvPr id="2064" name="Text Box 16"/>
          <p:cNvSpPr txBox="1">
            <a:spLocks noChangeArrowheads="1"/>
          </p:cNvSpPr>
          <p:nvPr/>
        </p:nvSpPr>
        <p:spPr bwMode="auto">
          <a:xfrm>
            <a:off x="8388350" y="3141663"/>
            <a:ext cx="773113" cy="892175"/>
          </a:xfrm>
          <a:prstGeom prst="rect">
            <a:avLst/>
          </a:prstGeom>
          <a:noFill/>
          <a:ln w="9525">
            <a:noFill/>
            <a:miter lim="800000"/>
            <a:headEnd/>
            <a:tailEnd/>
          </a:ln>
        </p:spPr>
        <p:txBody>
          <a:bodyPr>
            <a:spAutoFit/>
          </a:bodyPr>
          <a:lstStyle/>
          <a:p>
            <a:r>
              <a:rPr lang="en-GB" sz="1400" b="1"/>
              <a:t>p&lt;0.001</a:t>
            </a:r>
          </a:p>
          <a:p>
            <a:endParaRPr lang="en-US"/>
          </a:p>
        </p:txBody>
      </p:sp>
      <p:sp>
        <p:nvSpPr>
          <p:cNvPr id="159761" name="Oval 17"/>
          <p:cNvSpPr>
            <a:spLocks noChangeArrowheads="1"/>
          </p:cNvSpPr>
          <p:nvPr/>
        </p:nvSpPr>
        <p:spPr bwMode="auto">
          <a:xfrm>
            <a:off x="1979613" y="1700213"/>
            <a:ext cx="1462087" cy="4464050"/>
          </a:xfrm>
          <a:prstGeom prst="ellipse">
            <a:avLst/>
          </a:prstGeom>
          <a:noFill/>
          <a:ln w="38100">
            <a:solidFill>
              <a:srgbClr val="CC0000"/>
            </a:solidFill>
            <a:round/>
            <a:headEnd/>
            <a:tailEnd/>
          </a:ln>
        </p:spPr>
        <p:txBody>
          <a:bodyPr wrap="none" anchor="ctr"/>
          <a:lstStyle/>
          <a:p>
            <a:endParaRPr lang="en-US"/>
          </a:p>
        </p:txBody>
      </p:sp>
      <p:grpSp>
        <p:nvGrpSpPr>
          <p:cNvPr id="2" name="Group 18"/>
          <p:cNvGrpSpPr>
            <a:grpSpLocks/>
          </p:cNvGrpSpPr>
          <p:nvPr/>
        </p:nvGrpSpPr>
        <p:grpSpPr bwMode="auto">
          <a:xfrm>
            <a:off x="5103813" y="1773238"/>
            <a:ext cx="4040187" cy="4681537"/>
            <a:chOff x="3483" y="1117"/>
            <a:chExt cx="2757" cy="2949"/>
          </a:xfrm>
        </p:grpSpPr>
        <p:sp>
          <p:nvSpPr>
            <p:cNvPr id="2069" name="Rectangle 19"/>
            <p:cNvSpPr>
              <a:spLocks noChangeArrowheads="1"/>
            </p:cNvSpPr>
            <p:nvPr/>
          </p:nvSpPr>
          <p:spPr bwMode="auto">
            <a:xfrm>
              <a:off x="3483" y="1117"/>
              <a:ext cx="2757" cy="2949"/>
            </a:xfrm>
            <a:prstGeom prst="rect">
              <a:avLst/>
            </a:prstGeom>
            <a:solidFill>
              <a:schemeClr val="bg1"/>
            </a:solidFill>
            <a:ln w="9525">
              <a:noFill/>
              <a:miter lim="800000"/>
              <a:headEnd/>
              <a:tailEnd/>
            </a:ln>
          </p:spPr>
          <p:txBody>
            <a:bodyPr wrap="none" anchor="ctr"/>
            <a:lstStyle/>
            <a:p>
              <a:endParaRPr lang="en-US"/>
            </a:p>
          </p:txBody>
        </p:sp>
        <p:sp>
          <p:nvSpPr>
            <p:cNvPr id="2070" name="Line 20"/>
            <p:cNvSpPr>
              <a:spLocks noChangeShapeType="1"/>
            </p:cNvSpPr>
            <p:nvPr/>
          </p:nvSpPr>
          <p:spPr bwMode="auto">
            <a:xfrm>
              <a:off x="3483" y="1253"/>
              <a:ext cx="0" cy="2177"/>
            </a:xfrm>
            <a:prstGeom prst="line">
              <a:avLst/>
            </a:prstGeom>
            <a:noFill/>
            <a:ln w="9525">
              <a:solidFill>
                <a:schemeClr val="tx1"/>
              </a:solidFill>
              <a:round/>
              <a:headEnd/>
              <a:tailEnd/>
            </a:ln>
          </p:spPr>
          <p:txBody>
            <a:bodyPr/>
            <a:lstStyle/>
            <a:p>
              <a:endParaRPr lang="en-US"/>
            </a:p>
          </p:txBody>
        </p:sp>
      </p:grpSp>
      <p:sp>
        <p:nvSpPr>
          <p:cNvPr id="159765" name="AutoShape 21"/>
          <p:cNvSpPr>
            <a:spLocks noChangeArrowheads="1"/>
          </p:cNvSpPr>
          <p:nvPr/>
        </p:nvSpPr>
        <p:spPr bwMode="auto">
          <a:xfrm>
            <a:off x="2244725" y="3213100"/>
            <a:ext cx="5651500" cy="3743325"/>
          </a:xfrm>
          <a:prstGeom prst="irregularSeal2">
            <a:avLst/>
          </a:prstGeom>
          <a:solidFill>
            <a:srgbClr val="FFFF99"/>
          </a:solidFill>
          <a:ln w="9525">
            <a:solidFill>
              <a:srgbClr val="990000"/>
            </a:solidFill>
            <a:miter lim="800000"/>
            <a:headEnd/>
            <a:tailEnd/>
          </a:ln>
        </p:spPr>
        <p:txBody>
          <a:bodyPr wrap="none" anchor="ctr"/>
          <a:lstStyle/>
          <a:p>
            <a:pPr algn="ctr">
              <a:lnSpc>
                <a:spcPct val="110000"/>
              </a:lnSpc>
            </a:pPr>
            <a:r>
              <a:rPr lang="en-GB" sz="3200" i="1">
                <a:solidFill>
                  <a:srgbClr val="990000"/>
                </a:solidFill>
              </a:rPr>
              <a:t> Superior to</a:t>
            </a:r>
          </a:p>
          <a:p>
            <a:pPr algn="ctr">
              <a:lnSpc>
                <a:spcPct val="110000"/>
              </a:lnSpc>
            </a:pPr>
            <a:r>
              <a:rPr lang="en-GB" sz="3200" i="1">
                <a:solidFill>
                  <a:srgbClr val="990000"/>
                </a:solidFill>
              </a:rPr>
              <a:t> tOPV &amp; non-inferior</a:t>
            </a:r>
          </a:p>
          <a:p>
            <a:pPr algn="ctr">
              <a:lnSpc>
                <a:spcPct val="110000"/>
              </a:lnSpc>
            </a:pPr>
            <a:r>
              <a:rPr lang="en-GB" sz="3200" i="1">
                <a:solidFill>
                  <a:srgbClr val="990000"/>
                </a:solidFill>
              </a:rPr>
              <a:t>to mOPVs    </a:t>
            </a:r>
            <a:endParaRPr lang="en-US" sz="3200" i="1">
              <a:solidFill>
                <a:srgbClr val="990000"/>
              </a:solidFill>
            </a:endParaRPr>
          </a:p>
        </p:txBody>
      </p:sp>
      <p:sp>
        <p:nvSpPr>
          <p:cNvPr id="22" name="Slide Number Placeholder 21"/>
          <p:cNvSpPr>
            <a:spLocks noGrp="1"/>
          </p:cNvSpPr>
          <p:nvPr>
            <p:ph type="sldNum" sz="quarter" idx="12"/>
          </p:nvPr>
        </p:nvSpPr>
        <p:spPr/>
        <p:txBody>
          <a:bodyPr/>
          <a:lstStyle/>
          <a:p>
            <a:pPr>
              <a:defRPr/>
            </a:pPr>
            <a:fld id="{86300A85-071E-4A11-B6E8-D93506118B58}" type="slidenum">
              <a:rPr lang="en-US" smtClean="0"/>
              <a:pPr>
                <a:defRPr/>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59761"/>
                                        </p:tgtEl>
                                        <p:attrNameLst>
                                          <p:attrName>style.visibility</p:attrName>
                                        </p:attrNameLst>
                                      </p:cBhvr>
                                      <p:to>
                                        <p:strVal val="visible"/>
                                      </p:to>
                                    </p:set>
                                    <p:anim calcmode="lin" valueType="num">
                                      <p:cBhvr>
                                        <p:cTn id="7" dur="500" fill="hold"/>
                                        <p:tgtEl>
                                          <p:spTgt spid="159761"/>
                                        </p:tgtEl>
                                        <p:attrNameLst>
                                          <p:attrName>ppt_w</p:attrName>
                                        </p:attrNameLst>
                                      </p:cBhvr>
                                      <p:tavLst>
                                        <p:tav tm="0">
                                          <p:val>
                                            <p:strVal val="4/3*#ppt_w"/>
                                          </p:val>
                                        </p:tav>
                                        <p:tav tm="100000">
                                          <p:val>
                                            <p:strVal val="#ppt_w"/>
                                          </p:val>
                                        </p:tav>
                                      </p:tavLst>
                                    </p:anim>
                                    <p:anim calcmode="lin" valueType="num">
                                      <p:cBhvr>
                                        <p:cTn id="8" dur="500" fill="hold"/>
                                        <p:tgtEl>
                                          <p:spTgt spid="159761"/>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5976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xit" presetSubtype="1" fill="hold" nodeType="clickEffect">
                                  <p:stCondLst>
                                    <p:cond delay="0"/>
                                  </p:stCondLst>
                                  <p:childTnLst>
                                    <p:animEffect transition="out" filter="wipe(up)">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9765"/>
                                        </p:tgtEl>
                                        <p:attrNameLst>
                                          <p:attrName>style.visibility</p:attrName>
                                        </p:attrNameLst>
                                      </p:cBhvr>
                                      <p:to>
                                        <p:strVal val="visible"/>
                                      </p:to>
                                    </p:set>
                                    <p:anim calcmode="lin" valueType="num">
                                      <p:cBhvr>
                                        <p:cTn id="18" dur="500" fill="hold"/>
                                        <p:tgtEl>
                                          <p:spTgt spid="159765"/>
                                        </p:tgtEl>
                                        <p:attrNameLst>
                                          <p:attrName>ppt_w</p:attrName>
                                        </p:attrNameLst>
                                      </p:cBhvr>
                                      <p:tavLst>
                                        <p:tav tm="0">
                                          <p:val>
                                            <p:fltVal val="0"/>
                                          </p:val>
                                        </p:tav>
                                        <p:tav tm="100000">
                                          <p:val>
                                            <p:strVal val="#ppt_w"/>
                                          </p:val>
                                        </p:tav>
                                      </p:tavLst>
                                    </p:anim>
                                    <p:anim calcmode="lin" valueType="num">
                                      <p:cBhvr>
                                        <p:cTn id="19" dur="500" fill="hold"/>
                                        <p:tgtEl>
                                          <p:spTgt spid="1597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animBg="1"/>
      <p:bldP spid="15976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en-US" smtClean="0"/>
              <a:t>New Saudi rules:</a:t>
            </a:r>
          </a:p>
        </p:txBody>
      </p:sp>
      <p:pic>
        <p:nvPicPr>
          <p:cNvPr id="161794" name="Picture 4" descr="DSC00841_Medium"/>
          <p:cNvPicPr>
            <a:picLocks noGrp="1" noChangeAspect="1" noChangeArrowheads="1"/>
          </p:cNvPicPr>
          <p:nvPr>
            <p:ph type="body" idx="1"/>
          </p:nvPr>
        </p:nvPicPr>
        <p:blipFill>
          <a:blip r:embed="rId3"/>
          <a:srcRect/>
          <a:stretch>
            <a:fillRect/>
          </a:stretch>
        </p:blipFill>
        <p:spPr>
          <a:xfrm>
            <a:off x="1600200" y="1295400"/>
            <a:ext cx="7061200" cy="5295900"/>
          </a:xfrm>
        </p:spPr>
      </p:pic>
      <p:sp>
        <p:nvSpPr>
          <p:cNvPr id="4" name="Slide Number Placeholder 3"/>
          <p:cNvSpPr>
            <a:spLocks noGrp="1"/>
          </p:cNvSpPr>
          <p:nvPr>
            <p:ph type="sldNum" sz="quarter" idx="12"/>
          </p:nvPr>
        </p:nvSpPr>
        <p:spPr/>
        <p:txBody>
          <a:bodyPr/>
          <a:lstStyle/>
          <a:p>
            <a:pPr>
              <a:defRPr/>
            </a:pPr>
            <a:fld id="{C94D9918-2902-44D9-A3D2-2F09504E94D6}" type="slidenum">
              <a:rPr lang="en-US" smtClean="0"/>
              <a:pPr>
                <a:defRPr/>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NIGER0289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46179" name="Rectangle 3"/>
          <p:cNvSpPr>
            <a:spLocks noChangeArrowheads="1"/>
          </p:cNvSpPr>
          <p:nvPr/>
        </p:nvSpPr>
        <p:spPr bwMode="auto">
          <a:xfrm>
            <a:off x="4262438" y="1790700"/>
            <a:ext cx="4881562" cy="4581525"/>
          </a:xfrm>
          <a:prstGeom prst="rect">
            <a:avLst/>
          </a:prstGeom>
          <a:noFill/>
          <a:ln w="9525">
            <a:noFill/>
            <a:miter lim="800000"/>
            <a:headEnd/>
            <a:tailEnd/>
          </a:ln>
          <a:effectLst>
            <a:outerShdw dist="35921" dir="2700000" algn="ctr" rotWithShape="0">
              <a:schemeClr val="tx1"/>
            </a:outerShdw>
          </a:effectLst>
        </p:spPr>
        <p:txBody>
          <a:bodyPr lIns="91431" tIns="45716" rIns="91431" bIns="45716"/>
          <a:lstStyle/>
          <a:p>
            <a:pPr>
              <a:lnSpc>
                <a:spcPct val="90000"/>
              </a:lnSpc>
              <a:defRPr/>
            </a:pPr>
            <a:r>
              <a:rPr lang="en-GB" sz="3200" b="1" i="1">
                <a:solidFill>
                  <a:schemeClr val="bg1"/>
                </a:solidFill>
                <a:latin typeface="Arial" charset="0"/>
              </a:rPr>
              <a:t>Routine immunization alone would result in 200,000+ children paralyzed by polio each year.</a:t>
            </a:r>
          </a:p>
          <a:p>
            <a:pPr>
              <a:lnSpc>
                <a:spcPct val="90000"/>
              </a:lnSpc>
              <a:defRPr/>
            </a:pPr>
            <a:endParaRPr lang="en-GB" sz="3200" b="1" i="1">
              <a:solidFill>
                <a:schemeClr val="bg1"/>
              </a:solidFill>
              <a:latin typeface="Arial" charset="0"/>
            </a:endParaRPr>
          </a:p>
          <a:p>
            <a:pPr>
              <a:lnSpc>
                <a:spcPct val="90000"/>
              </a:lnSpc>
              <a:defRPr/>
            </a:pPr>
            <a:r>
              <a:rPr lang="en-GB" sz="3200" b="1" i="1">
                <a:solidFill>
                  <a:schemeClr val="bg1"/>
                </a:solidFill>
                <a:latin typeface="Arial" charset="0"/>
              </a:rPr>
              <a:t>Polio “control” would cost more than eradication.</a:t>
            </a:r>
          </a:p>
        </p:txBody>
      </p:sp>
      <p:sp>
        <p:nvSpPr>
          <p:cNvPr id="946180" name="Rectangle 4"/>
          <p:cNvSpPr>
            <a:spLocks noChangeArrowheads="1"/>
          </p:cNvSpPr>
          <p:nvPr/>
        </p:nvSpPr>
        <p:spPr bwMode="auto">
          <a:xfrm>
            <a:off x="0" y="379413"/>
            <a:ext cx="9144000" cy="687387"/>
          </a:xfrm>
          <a:prstGeom prst="rect">
            <a:avLst/>
          </a:prstGeom>
          <a:noFill/>
          <a:ln w="9525">
            <a:noFill/>
            <a:miter lim="800000"/>
            <a:headEnd/>
            <a:tailEnd/>
          </a:ln>
          <a:effectLst>
            <a:outerShdw dist="35921" dir="2700000" algn="ctr" rotWithShape="0">
              <a:schemeClr val="tx1"/>
            </a:outerShdw>
          </a:effectLst>
        </p:spPr>
        <p:txBody>
          <a:bodyPr lIns="143985" tIns="143985" rIns="143985" bIns="0" anchor="ctr"/>
          <a:lstStyle/>
          <a:p>
            <a:pPr>
              <a:lnSpc>
                <a:spcPct val="85000"/>
              </a:lnSpc>
              <a:defRPr/>
            </a:pPr>
            <a:r>
              <a:rPr lang="en-GB" sz="4000" b="1">
                <a:solidFill>
                  <a:srgbClr val="FFFF94"/>
                </a:solidFill>
                <a:latin typeface="Arial" charset="0"/>
                <a:cs typeface="+mn-cs"/>
              </a:rPr>
              <a:t>New ‘Case for Completing </a:t>
            </a:r>
            <a:br>
              <a:rPr lang="en-GB" sz="4000" b="1">
                <a:solidFill>
                  <a:srgbClr val="FFFF94"/>
                </a:solidFill>
                <a:latin typeface="Arial" charset="0"/>
                <a:cs typeface="+mn-cs"/>
              </a:rPr>
            </a:br>
            <a:r>
              <a:rPr lang="en-GB" sz="4000" b="1">
                <a:solidFill>
                  <a:srgbClr val="FFFF94"/>
                </a:solidFill>
                <a:latin typeface="Arial" charset="0"/>
                <a:cs typeface="+mn-cs"/>
              </a:rPr>
              <a:t>Polio Eradication’</a:t>
            </a:r>
            <a:endParaRPr lang="en-GB" b="1">
              <a:solidFill>
                <a:srgbClr val="FFFF94"/>
              </a:solidFill>
              <a:latin typeface="Arial" charset="0"/>
              <a:cs typeface="+mn-cs"/>
            </a:endParaRPr>
          </a:p>
        </p:txBody>
      </p:sp>
      <p:sp>
        <p:nvSpPr>
          <p:cNvPr id="5" name="Slide Number Placeholder 4"/>
          <p:cNvSpPr>
            <a:spLocks noGrp="1"/>
          </p:cNvSpPr>
          <p:nvPr>
            <p:ph type="sldNum" sz="quarter" idx="12"/>
          </p:nvPr>
        </p:nvSpPr>
        <p:spPr/>
        <p:txBody>
          <a:bodyPr/>
          <a:lstStyle/>
          <a:p>
            <a:pPr>
              <a:defRPr/>
            </a:pPr>
            <a:fld id="{F974A8FD-FE0C-42D7-9650-B77F77362657}" type="slidenum">
              <a:rPr lang="en-US" smtClean="0"/>
              <a:pPr>
                <a:defRPr/>
              </a:pPr>
              <a:t>72</a:t>
            </a:fld>
            <a:endParaRPr lang="en-US"/>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89" name="Rectangle 2"/>
          <p:cNvSpPr>
            <a:spLocks noGrp="1" noChangeArrowheads="1"/>
          </p:cNvSpPr>
          <p:nvPr>
            <p:ph type="title" idx="4294967295"/>
          </p:nvPr>
        </p:nvSpPr>
        <p:spPr>
          <a:xfrm>
            <a:off x="685800" y="228600"/>
            <a:ext cx="7772400" cy="1143000"/>
          </a:xfrm>
        </p:spPr>
        <p:txBody>
          <a:bodyPr/>
          <a:lstStyle/>
          <a:p>
            <a:pPr eaLnBrk="1" hangingPunct="1"/>
            <a:r>
              <a:rPr lang="en-US" sz="6000" smtClean="0"/>
              <a:t>Current Status (2010)</a:t>
            </a:r>
          </a:p>
        </p:txBody>
      </p:sp>
      <p:sp>
        <p:nvSpPr>
          <p:cNvPr id="871427" name="Rectangle 3"/>
          <p:cNvSpPr>
            <a:spLocks noGrp="1" noChangeArrowheads="1"/>
          </p:cNvSpPr>
          <p:nvPr>
            <p:ph type="body" idx="4294967295"/>
          </p:nvPr>
        </p:nvSpPr>
        <p:spPr>
          <a:xfrm>
            <a:off x="1371600" y="1371600"/>
            <a:ext cx="7543800" cy="5181600"/>
          </a:xfrm>
        </p:spPr>
        <p:txBody>
          <a:bodyPr/>
          <a:lstStyle/>
          <a:p>
            <a:pPr eaLnBrk="1" hangingPunct="1">
              <a:buFont typeface="Wingdings" pitchFamily="2" charset="2"/>
              <a:buNone/>
            </a:pPr>
            <a:r>
              <a:rPr lang="en-US" b="1" smtClean="0">
                <a:solidFill>
                  <a:schemeClr val="tx2"/>
                </a:solidFill>
                <a:latin typeface="Georgia" pitchFamily="18" charset="0"/>
              </a:rPr>
              <a:t>		Endemic Countries</a:t>
            </a:r>
          </a:p>
          <a:p>
            <a:pPr eaLnBrk="1" hangingPunct="1">
              <a:buFont typeface="Wingdings" pitchFamily="2" charset="2"/>
              <a:buChar char="Ø"/>
            </a:pPr>
            <a:r>
              <a:rPr lang="en-US" b="1" smtClean="0">
                <a:solidFill>
                  <a:schemeClr val="tx2"/>
                </a:solidFill>
                <a:latin typeface="Georgia" pitchFamily="18" charset="0"/>
              </a:rPr>
              <a:t>South East Asia: India – 42</a:t>
            </a:r>
          </a:p>
          <a:p>
            <a:pPr eaLnBrk="1" hangingPunct="1">
              <a:buFont typeface="Wingdings" pitchFamily="2" charset="2"/>
              <a:buChar char="Ø"/>
            </a:pPr>
            <a:r>
              <a:rPr lang="en-US" b="1" smtClean="0">
                <a:solidFill>
                  <a:schemeClr val="tx2"/>
                </a:solidFill>
                <a:latin typeface="Georgia" pitchFamily="18" charset="0"/>
              </a:rPr>
              <a:t>Middle East: Pakistan – 144</a:t>
            </a:r>
          </a:p>
          <a:p>
            <a:pPr eaLnBrk="1" hangingPunct="1">
              <a:buFont typeface="Wingdings" pitchFamily="2" charset="2"/>
              <a:buNone/>
            </a:pPr>
            <a:r>
              <a:rPr lang="en-US" b="1" smtClean="0">
                <a:solidFill>
                  <a:schemeClr val="tx2"/>
                </a:solidFill>
                <a:latin typeface="Georgia" pitchFamily="18" charset="0"/>
              </a:rPr>
              <a:t>		Afghanistan – 25</a:t>
            </a:r>
          </a:p>
          <a:p>
            <a:pPr eaLnBrk="1" hangingPunct="1">
              <a:buFont typeface="Wingdings" pitchFamily="2" charset="2"/>
              <a:buChar char="Ø"/>
            </a:pPr>
            <a:r>
              <a:rPr lang="en-US" b="1" smtClean="0">
                <a:solidFill>
                  <a:schemeClr val="tx2"/>
                </a:solidFill>
                <a:latin typeface="Georgia" pitchFamily="18" charset="0"/>
              </a:rPr>
              <a:t>Africa: Nigeria – 21</a:t>
            </a:r>
          </a:p>
          <a:p>
            <a:pPr eaLnBrk="1" hangingPunct="1">
              <a:buFont typeface="Wingdings" pitchFamily="2" charset="2"/>
              <a:buNone/>
            </a:pPr>
            <a:r>
              <a:rPr lang="en-US" b="1" smtClean="0">
                <a:solidFill>
                  <a:schemeClr val="tx2"/>
                </a:solidFill>
                <a:latin typeface="Georgia" pitchFamily="18" charset="0"/>
              </a:rPr>
              <a:t>		Non-Endemic countries - 742</a:t>
            </a:r>
          </a:p>
          <a:p>
            <a:pPr eaLnBrk="1" hangingPunct="1">
              <a:buFont typeface="Wingdings" pitchFamily="2" charset="2"/>
              <a:buChar char="Ø"/>
            </a:pPr>
            <a:r>
              <a:rPr lang="en-US" sz="4000" b="1" smtClean="0">
                <a:solidFill>
                  <a:schemeClr val="tx2"/>
                </a:solidFill>
                <a:latin typeface="Georgia" pitchFamily="18" charset="0"/>
              </a:rPr>
              <a:t>TOTAL  - </a:t>
            </a:r>
            <a:r>
              <a:rPr lang="en-US" sz="4400" b="1" smtClean="0">
                <a:solidFill>
                  <a:schemeClr val="tx2"/>
                </a:solidFill>
                <a:latin typeface="Georgia" pitchFamily="18" charset="0"/>
              </a:rPr>
              <a:t>974</a:t>
            </a:r>
            <a:endParaRPr lang="en-US" sz="2400" b="1" smtClean="0">
              <a:solidFill>
                <a:schemeClr val="tx2"/>
              </a:solidFill>
              <a:latin typeface="Georgia" pitchFamily="18" charset="0"/>
            </a:endParaRPr>
          </a:p>
          <a:p>
            <a:pPr algn="r" eaLnBrk="1" hangingPunct="1">
              <a:buFont typeface="Wingdings" pitchFamily="2" charset="2"/>
              <a:buNone/>
            </a:pPr>
            <a:r>
              <a:rPr lang="en-US" sz="2800" b="1" smtClean="0">
                <a:solidFill>
                  <a:schemeClr val="tx2"/>
                </a:solidFill>
                <a:latin typeface="Georgia" pitchFamily="18" charset="0"/>
              </a:rPr>
              <a:t>as of 23 February 2011</a:t>
            </a:r>
          </a:p>
        </p:txBody>
      </p:sp>
      <p:sp>
        <p:nvSpPr>
          <p:cNvPr id="4" name="Slide Number Placeholder 3"/>
          <p:cNvSpPr>
            <a:spLocks noGrp="1"/>
          </p:cNvSpPr>
          <p:nvPr>
            <p:ph type="sldNum" sz="quarter" idx="12"/>
          </p:nvPr>
        </p:nvSpPr>
        <p:spPr/>
        <p:txBody>
          <a:bodyPr/>
          <a:lstStyle/>
          <a:p>
            <a:pPr>
              <a:defRPr/>
            </a:pPr>
            <a:fld id="{B48B8964-E60D-41FC-B7B3-89B04F30CB99}" type="slidenum">
              <a:rPr lang="en-US" smtClean="0"/>
              <a:pPr>
                <a:defRPr/>
              </a:pPr>
              <a:t>73</a:t>
            </a:fld>
            <a:endParaRPr lang="en-US"/>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71427">
                                            <p:txEl>
                                              <p:pRg st="0" end="0"/>
                                            </p:txEl>
                                          </p:spTgt>
                                        </p:tgtEl>
                                        <p:attrNameLst>
                                          <p:attrName>style.visibility</p:attrName>
                                        </p:attrNameLst>
                                      </p:cBhvr>
                                      <p:to>
                                        <p:strVal val="visible"/>
                                      </p:to>
                                    </p:set>
                                    <p:anim calcmode="lin" valueType="num">
                                      <p:cBhvr additive="base">
                                        <p:cTn id="7" dur="500" fill="hold"/>
                                        <p:tgtEl>
                                          <p:spTgt spid="871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1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71427">
                                            <p:txEl>
                                              <p:pRg st="1" end="1"/>
                                            </p:txEl>
                                          </p:spTgt>
                                        </p:tgtEl>
                                        <p:attrNameLst>
                                          <p:attrName>style.visibility</p:attrName>
                                        </p:attrNameLst>
                                      </p:cBhvr>
                                      <p:to>
                                        <p:strVal val="visible"/>
                                      </p:to>
                                    </p:set>
                                    <p:anim calcmode="lin" valueType="num">
                                      <p:cBhvr additive="base">
                                        <p:cTn id="13" dur="500" fill="hold"/>
                                        <p:tgtEl>
                                          <p:spTgt spid="871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71427">
                                            <p:txEl>
                                              <p:pRg st="2" end="2"/>
                                            </p:txEl>
                                          </p:spTgt>
                                        </p:tgtEl>
                                        <p:attrNameLst>
                                          <p:attrName>style.visibility</p:attrName>
                                        </p:attrNameLst>
                                      </p:cBhvr>
                                      <p:to>
                                        <p:strVal val="visible"/>
                                      </p:to>
                                    </p:set>
                                    <p:anim calcmode="lin" valueType="num">
                                      <p:cBhvr additive="base">
                                        <p:cTn id="19" dur="500" fill="hold"/>
                                        <p:tgtEl>
                                          <p:spTgt spid="871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71427">
                                            <p:txEl>
                                              <p:pRg st="3" end="3"/>
                                            </p:txEl>
                                          </p:spTgt>
                                        </p:tgtEl>
                                        <p:attrNameLst>
                                          <p:attrName>style.visibility</p:attrName>
                                        </p:attrNameLst>
                                      </p:cBhvr>
                                      <p:to>
                                        <p:strVal val="visible"/>
                                      </p:to>
                                    </p:set>
                                    <p:anim calcmode="lin" valueType="num">
                                      <p:cBhvr additive="base">
                                        <p:cTn id="25" dur="500" fill="hold"/>
                                        <p:tgtEl>
                                          <p:spTgt spid="871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1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871427">
                                            <p:txEl>
                                              <p:pRg st="4" end="4"/>
                                            </p:txEl>
                                          </p:spTgt>
                                        </p:tgtEl>
                                        <p:attrNameLst>
                                          <p:attrName>style.visibility</p:attrName>
                                        </p:attrNameLst>
                                      </p:cBhvr>
                                      <p:to>
                                        <p:strVal val="visible"/>
                                      </p:to>
                                    </p:set>
                                    <p:anim calcmode="lin" valueType="num">
                                      <p:cBhvr additive="base">
                                        <p:cTn id="31" dur="500" fill="hold"/>
                                        <p:tgtEl>
                                          <p:spTgt spid="8714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1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871427">
                                            <p:txEl>
                                              <p:pRg st="5" end="5"/>
                                            </p:txEl>
                                          </p:spTgt>
                                        </p:tgtEl>
                                        <p:attrNameLst>
                                          <p:attrName>style.visibility</p:attrName>
                                        </p:attrNameLst>
                                      </p:cBhvr>
                                      <p:to>
                                        <p:strVal val="visible"/>
                                      </p:to>
                                    </p:set>
                                    <p:anim calcmode="lin" valueType="num">
                                      <p:cBhvr additive="base">
                                        <p:cTn id="37" dur="500" fill="hold"/>
                                        <p:tgtEl>
                                          <p:spTgt spid="8714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714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871427">
                                            <p:txEl>
                                              <p:pRg st="6" end="6"/>
                                            </p:txEl>
                                          </p:spTgt>
                                        </p:tgtEl>
                                        <p:attrNameLst>
                                          <p:attrName>style.visibility</p:attrName>
                                        </p:attrNameLst>
                                      </p:cBhvr>
                                      <p:to>
                                        <p:strVal val="visible"/>
                                      </p:to>
                                    </p:set>
                                    <p:anim calcmode="lin" valueType="num">
                                      <p:cBhvr additive="base">
                                        <p:cTn id="43" dur="500" fill="hold"/>
                                        <p:tgtEl>
                                          <p:spTgt spid="8714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714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871427">
                                            <p:txEl>
                                              <p:pRg st="7" end="7"/>
                                            </p:txEl>
                                          </p:spTgt>
                                        </p:tgtEl>
                                        <p:attrNameLst>
                                          <p:attrName>style.visibility</p:attrName>
                                        </p:attrNameLst>
                                      </p:cBhvr>
                                      <p:to>
                                        <p:strVal val="visible"/>
                                      </p:to>
                                    </p:set>
                                    <p:anim calcmode="lin" valueType="num">
                                      <p:cBhvr additive="base">
                                        <p:cTn id="49" dur="500" fill="hold"/>
                                        <p:tgtEl>
                                          <p:spTgt spid="8714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714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2"/>
          <p:cNvSpPr>
            <a:spLocks noGrp="1"/>
          </p:cNvSpPr>
          <p:nvPr>
            <p:ph type="title"/>
          </p:nvPr>
        </p:nvSpPr>
        <p:spPr/>
        <p:txBody>
          <a:bodyPr/>
          <a:lstStyle/>
          <a:p>
            <a:r>
              <a:rPr lang="en-US" smtClean="0"/>
              <a:t>Current Status (2011)</a:t>
            </a:r>
          </a:p>
        </p:txBody>
      </p:sp>
      <p:sp>
        <p:nvSpPr>
          <p:cNvPr id="167938" name="Content Placeholder 3"/>
          <p:cNvSpPr>
            <a:spLocks noGrp="1"/>
          </p:cNvSpPr>
          <p:nvPr>
            <p:ph idx="1"/>
          </p:nvPr>
        </p:nvSpPr>
        <p:spPr>
          <a:xfrm>
            <a:off x="1143000" y="1295400"/>
            <a:ext cx="7772400" cy="4876800"/>
          </a:xfrm>
        </p:spPr>
        <p:txBody>
          <a:bodyPr/>
          <a:lstStyle/>
          <a:p>
            <a:pPr eaLnBrk="1" hangingPunct="1">
              <a:buFont typeface="Wingdings" pitchFamily="2" charset="2"/>
              <a:buNone/>
            </a:pPr>
            <a:r>
              <a:rPr lang="en-US" b="1" smtClean="0">
                <a:solidFill>
                  <a:schemeClr val="tx2"/>
                </a:solidFill>
                <a:latin typeface="Georgia" pitchFamily="18" charset="0"/>
              </a:rPr>
              <a:t>Endemic Countries</a:t>
            </a:r>
          </a:p>
          <a:p>
            <a:pPr eaLnBrk="1" hangingPunct="1">
              <a:buFont typeface="Wingdings" pitchFamily="2" charset="2"/>
              <a:buChar char="Ø"/>
            </a:pPr>
            <a:r>
              <a:rPr lang="en-US" b="1" smtClean="0">
                <a:solidFill>
                  <a:schemeClr val="tx2"/>
                </a:solidFill>
                <a:latin typeface="Georgia" pitchFamily="18" charset="0"/>
              </a:rPr>
              <a:t>South East Asia: India – 1</a:t>
            </a:r>
          </a:p>
          <a:p>
            <a:pPr eaLnBrk="1" hangingPunct="1">
              <a:buFont typeface="Wingdings" pitchFamily="2" charset="2"/>
              <a:buChar char="Ø"/>
            </a:pPr>
            <a:r>
              <a:rPr lang="en-US" b="1" smtClean="0">
                <a:solidFill>
                  <a:schemeClr val="tx2"/>
                </a:solidFill>
                <a:latin typeface="Georgia" pitchFamily="18" charset="0"/>
              </a:rPr>
              <a:t>Middle East: Pakistan – 8</a:t>
            </a:r>
          </a:p>
          <a:p>
            <a:pPr eaLnBrk="1" hangingPunct="1">
              <a:buFont typeface="Wingdings" pitchFamily="2" charset="2"/>
              <a:buNone/>
            </a:pPr>
            <a:r>
              <a:rPr lang="en-US" b="1" smtClean="0">
                <a:solidFill>
                  <a:schemeClr val="tx2"/>
                </a:solidFill>
                <a:latin typeface="Georgia" pitchFamily="18" charset="0"/>
              </a:rPr>
              <a:t>		Afghanistan – 1</a:t>
            </a:r>
          </a:p>
          <a:p>
            <a:pPr eaLnBrk="1" hangingPunct="1">
              <a:buFont typeface="Wingdings" pitchFamily="2" charset="2"/>
              <a:buChar char="Ø"/>
            </a:pPr>
            <a:r>
              <a:rPr lang="en-US" b="1" smtClean="0">
                <a:solidFill>
                  <a:schemeClr val="tx2"/>
                </a:solidFill>
                <a:latin typeface="Georgia" pitchFamily="18" charset="0"/>
              </a:rPr>
              <a:t>Africa: Nigeria – 0</a:t>
            </a:r>
          </a:p>
          <a:p>
            <a:pPr eaLnBrk="1" hangingPunct="1">
              <a:buFont typeface="Wingdings" pitchFamily="2" charset="2"/>
              <a:buNone/>
            </a:pPr>
            <a:r>
              <a:rPr lang="en-US" b="1" smtClean="0">
                <a:solidFill>
                  <a:schemeClr val="tx2"/>
                </a:solidFill>
                <a:latin typeface="Georgia" pitchFamily="18" charset="0"/>
              </a:rPr>
              <a:t>		Non-Endemic countries - 13</a:t>
            </a:r>
          </a:p>
          <a:p>
            <a:pPr eaLnBrk="1" hangingPunct="1">
              <a:buFont typeface="Wingdings" pitchFamily="2" charset="2"/>
              <a:buChar char="Ø"/>
            </a:pPr>
            <a:r>
              <a:rPr lang="en-US" sz="4000" b="1" smtClean="0">
                <a:solidFill>
                  <a:schemeClr val="tx2"/>
                </a:solidFill>
                <a:latin typeface="Georgia" pitchFamily="18" charset="0"/>
              </a:rPr>
              <a:t>TOTAL  - </a:t>
            </a:r>
            <a:r>
              <a:rPr lang="en-US" sz="4400" b="1" smtClean="0">
                <a:solidFill>
                  <a:schemeClr val="tx2"/>
                </a:solidFill>
                <a:latin typeface="Georgia" pitchFamily="18" charset="0"/>
              </a:rPr>
              <a:t>23</a:t>
            </a:r>
            <a:endParaRPr lang="en-US" sz="2400" b="1" smtClean="0">
              <a:solidFill>
                <a:schemeClr val="tx2"/>
              </a:solidFill>
              <a:latin typeface="Georgia" pitchFamily="18" charset="0"/>
            </a:endParaRPr>
          </a:p>
          <a:p>
            <a:pPr algn="r" eaLnBrk="1" hangingPunct="1">
              <a:buFont typeface="Wingdings" pitchFamily="2" charset="2"/>
              <a:buNone/>
            </a:pPr>
            <a:r>
              <a:rPr lang="en-US" sz="2800" b="1" smtClean="0">
                <a:solidFill>
                  <a:schemeClr val="tx2"/>
                </a:solidFill>
                <a:latin typeface="Georgia" pitchFamily="18" charset="0"/>
              </a:rPr>
              <a:t>as of 23 February 2011</a:t>
            </a:r>
          </a:p>
          <a:p>
            <a:endParaRPr lang="en-US" smtClean="0"/>
          </a:p>
        </p:txBody>
      </p:sp>
      <p:sp>
        <p:nvSpPr>
          <p:cNvPr id="2" name="Slide Number Placeholder 1"/>
          <p:cNvSpPr>
            <a:spLocks noGrp="1"/>
          </p:cNvSpPr>
          <p:nvPr>
            <p:ph type="sldNum" sz="quarter" idx="12"/>
          </p:nvPr>
        </p:nvSpPr>
        <p:spPr/>
        <p:txBody>
          <a:bodyPr/>
          <a:lstStyle/>
          <a:p>
            <a:pPr>
              <a:defRPr/>
            </a:pPr>
            <a:fld id="{702C1729-0645-4481-BE28-6490081CDBF1}" type="slidenum">
              <a:rPr lang="en-US" smtClean="0"/>
              <a:pPr>
                <a:defRPr/>
              </a:pPr>
              <a:t>74</a:t>
            </a:fld>
            <a:endParaRPr lang="en-US"/>
          </a:p>
        </p:txBody>
      </p:sp>
    </p:spTree>
  </p:cSld>
  <p:clrMapOvr>
    <a:masterClrMapping/>
  </p:clrMapOvr>
  <p:transition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checkupcamp1"/>
          <p:cNvPicPr>
            <a:picLocks noChangeAspect="1" noChangeArrowheads="1"/>
          </p:cNvPicPr>
          <p:nvPr/>
        </p:nvPicPr>
        <p:blipFill>
          <a:blip r:embed="rId3"/>
          <a:srcRect t="5997" b="4048"/>
          <a:stretch>
            <a:fillRect/>
          </a:stretch>
        </p:blipFill>
        <p:spPr bwMode="auto">
          <a:xfrm>
            <a:off x="2362200" y="304800"/>
            <a:ext cx="6115050" cy="6553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E9D2532-ED89-4BC1-B66F-6B4E49B952DD}" type="slidenum">
              <a:rPr lang="en-US" smtClean="0"/>
              <a:pPr>
                <a:defRPr/>
              </a:pPr>
              <a:t>75</a:t>
            </a:fld>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crawler in somalia"/>
          <p:cNvPicPr>
            <a:picLocks noChangeAspect="1" noChangeArrowheads="1"/>
          </p:cNvPicPr>
          <p:nvPr/>
        </p:nvPicPr>
        <p:blipFill>
          <a:blip r:embed="rId3"/>
          <a:srcRect l="19279" t="16003" r="2989" b="5832"/>
          <a:stretch>
            <a:fillRect/>
          </a:stretch>
        </p:blipFill>
        <p:spPr bwMode="auto">
          <a:xfrm>
            <a:off x="1219200" y="609600"/>
            <a:ext cx="7315200" cy="50403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488C3515-20F2-44A4-8DE2-A8D28B3BC57B}" type="slidenum">
              <a:rPr lang="en-US" smtClean="0"/>
              <a:pPr>
                <a:defRPr/>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228600" y="152400"/>
            <a:ext cx="8229600" cy="990600"/>
          </a:xfrm>
        </p:spPr>
        <p:txBody>
          <a:bodyPr/>
          <a:lstStyle/>
          <a:p>
            <a:pPr eaLnBrk="1" hangingPunct="1"/>
            <a:r>
              <a:rPr lang="en-US" sz="4800" b="1" smtClean="0">
                <a:solidFill>
                  <a:schemeClr val="accent2"/>
                </a:solidFill>
                <a:latin typeface="Arial Rounded MT Bold"/>
              </a:rPr>
              <a:t>We Must Continue</a:t>
            </a:r>
          </a:p>
        </p:txBody>
      </p:sp>
      <p:sp>
        <p:nvSpPr>
          <p:cNvPr id="727043" name="Rectangle 3"/>
          <p:cNvSpPr>
            <a:spLocks noGrp="1" noChangeArrowheads="1"/>
          </p:cNvSpPr>
          <p:nvPr>
            <p:ph type="body" idx="1"/>
          </p:nvPr>
        </p:nvSpPr>
        <p:spPr>
          <a:xfrm>
            <a:off x="1219200" y="1371600"/>
            <a:ext cx="7543800" cy="4191000"/>
          </a:xfrm>
        </p:spPr>
        <p:txBody>
          <a:bodyPr/>
          <a:lstStyle/>
          <a:p>
            <a:pPr eaLnBrk="1" hangingPunct="1">
              <a:lnSpc>
                <a:spcPct val="80000"/>
              </a:lnSpc>
              <a:buClr>
                <a:schemeClr val="accent2"/>
              </a:buClr>
              <a:buFont typeface="Wingdings" pitchFamily="2" charset="2"/>
              <a:buNone/>
            </a:pPr>
            <a:endParaRPr lang="en-US" sz="600" b="1" smtClean="0">
              <a:solidFill>
                <a:srgbClr val="000066"/>
              </a:solidFill>
            </a:endParaRPr>
          </a:p>
          <a:p>
            <a:pPr eaLnBrk="1" hangingPunct="1">
              <a:lnSpc>
                <a:spcPct val="80000"/>
              </a:lnSpc>
              <a:buClr>
                <a:srgbClr val="FFFF00"/>
              </a:buClr>
              <a:buFont typeface="Wingdings" pitchFamily="2" charset="2"/>
              <a:buChar char="Ø"/>
            </a:pPr>
            <a:r>
              <a:rPr lang="en-US" b="1" smtClean="0">
                <a:solidFill>
                  <a:srgbClr val="FFFF00"/>
                </a:solidFill>
              </a:rPr>
              <a:t>National Immunization Days (NID’S) continue</a:t>
            </a:r>
          </a:p>
          <a:p>
            <a:pPr eaLnBrk="1" hangingPunct="1">
              <a:lnSpc>
                <a:spcPct val="80000"/>
              </a:lnSpc>
              <a:buClr>
                <a:srgbClr val="FFFF00"/>
              </a:buClr>
              <a:buFont typeface="Wingdings" pitchFamily="2" charset="2"/>
              <a:buNone/>
            </a:pPr>
            <a:endParaRPr lang="en-US" b="1" smtClean="0">
              <a:solidFill>
                <a:srgbClr val="FFFF00"/>
              </a:solidFill>
            </a:endParaRPr>
          </a:p>
          <a:p>
            <a:pPr eaLnBrk="1" hangingPunct="1">
              <a:lnSpc>
                <a:spcPct val="80000"/>
              </a:lnSpc>
              <a:buClr>
                <a:srgbClr val="FFFF00"/>
              </a:buClr>
              <a:buFont typeface="Wingdings" pitchFamily="2" charset="2"/>
              <a:buChar char="Ø"/>
            </a:pPr>
            <a:r>
              <a:rPr lang="en-US" b="1" smtClean="0">
                <a:solidFill>
                  <a:srgbClr val="FFFF00"/>
                </a:solidFill>
              </a:rPr>
              <a:t>Funds must still be given</a:t>
            </a:r>
          </a:p>
          <a:p>
            <a:pPr eaLnBrk="1" hangingPunct="1">
              <a:lnSpc>
                <a:spcPct val="80000"/>
              </a:lnSpc>
              <a:buClr>
                <a:srgbClr val="FFFF00"/>
              </a:buClr>
              <a:buFont typeface="Wingdings" pitchFamily="2" charset="2"/>
              <a:buNone/>
            </a:pPr>
            <a:endParaRPr lang="en-US" b="1" smtClean="0">
              <a:solidFill>
                <a:srgbClr val="FFFF00"/>
              </a:solidFill>
            </a:endParaRPr>
          </a:p>
          <a:p>
            <a:pPr eaLnBrk="1" hangingPunct="1">
              <a:lnSpc>
                <a:spcPct val="80000"/>
              </a:lnSpc>
              <a:buClr>
                <a:srgbClr val="FFFF00"/>
              </a:buClr>
              <a:buFont typeface="Wingdings" pitchFamily="2" charset="2"/>
              <a:buChar char="Ø"/>
            </a:pPr>
            <a:r>
              <a:rPr lang="en-US" b="1" smtClean="0">
                <a:solidFill>
                  <a:srgbClr val="FFFF00"/>
                </a:solidFill>
              </a:rPr>
              <a:t>It is the last out of the last inning of the game – the very hardest part -- Dig deep into our resolve to finish this effort</a:t>
            </a:r>
          </a:p>
          <a:p>
            <a:pPr eaLnBrk="1" hangingPunct="1">
              <a:lnSpc>
                <a:spcPct val="80000"/>
              </a:lnSpc>
              <a:buClr>
                <a:srgbClr val="FFFF00"/>
              </a:buClr>
              <a:buFont typeface="Wingdings" pitchFamily="2" charset="2"/>
              <a:buChar char="Ø"/>
            </a:pPr>
            <a:endParaRPr lang="en-US" b="1" smtClean="0">
              <a:solidFill>
                <a:srgbClr val="FFFF00"/>
              </a:solidFill>
            </a:endParaRPr>
          </a:p>
        </p:txBody>
      </p:sp>
      <p:sp>
        <p:nvSpPr>
          <p:cNvPr id="4" name="Slide Number Placeholder 3"/>
          <p:cNvSpPr>
            <a:spLocks noGrp="1"/>
          </p:cNvSpPr>
          <p:nvPr>
            <p:ph type="sldNum" sz="quarter" idx="12"/>
          </p:nvPr>
        </p:nvSpPr>
        <p:spPr/>
        <p:txBody>
          <a:bodyPr/>
          <a:lstStyle/>
          <a:p>
            <a:pPr>
              <a:defRPr/>
            </a:pPr>
            <a:fld id="{D7B0B204-FC5A-499D-BB32-73438645507B}" type="slidenum">
              <a:rPr lang="en-US" smtClean="0"/>
              <a:pPr>
                <a:defRPr/>
              </a:pPr>
              <a:t>77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42"/>
                                        </p:tgtEl>
                                        <p:attrNameLst>
                                          <p:attrName>style.visibility</p:attrName>
                                        </p:attrNameLst>
                                      </p:cBhvr>
                                      <p:to>
                                        <p:strVal val="visible"/>
                                      </p:to>
                                    </p:set>
                                    <p:animEffect transition="in" filter="fade">
                                      <p:cBhvr>
                                        <p:cTn id="7" dur="2000"/>
                                        <p:tgtEl>
                                          <p:spTgt spid="7270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43">
                                            <p:txEl>
                                              <p:pRg st="1" end="1"/>
                                            </p:txEl>
                                          </p:spTgt>
                                        </p:tgtEl>
                                        <p:attrNameLst>
                                          <p:attrName>style.visibility</p:attrName>
                                        </p:attrNameLst>
                                      </p:cBhvr>
                                      <p:to>
                                        <p:strVal val="visible"/>
                                      </p:to>
                                    </p:set>
                                    <p:animEffect transition="in" filter="fade">
                                      <p:cBhvr>
                                        <p:cTn id="12" dur="2000"/>
                                        <p:tgtEl>
                                          <p:spTgt spid="72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43">
                                            <p:txEl>
                                              <p:pRg st="3" end="3"/>
                                            </p:txEl>
                                          </p:spTgt>
                                        </p:tgtEl>
                                        <p:attrNameLst>
                                          <p:attrName>style.visibility</p:attrName>
                                        </p:attrNameLst>
                                      </p:cBhvr>
                                      <p:to>
                                        <p:strVal val="visible"/>
                                      </p:to>
                                    </p:set>
                                    <p:animEffect transition="in" filter="fade">
                                      <p:cBhvr>
                                        <p:cTn id="17" dur="2000"/>
                                        <p:tgtEl>
                                          <p:spTgt spid="7270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43">
                                            <p:txEl>
                                              <p:pRg st="5" end="5"/>
                                            </p:txEl>
                                          </p:spTgt>
                                        </p:tgtEl>
                                        <p:attrNameLst>
                                          <p:attrName>style.visibility</p:attrName>
                                        </p:attrNameLst>
                                      </p:cBhvr>
                                      <p:to>
                                        <p:strVal val="visible"/>
                                      </p:to>
                                    </p:set>
                                    <p:animEffect transition="in" filter="fade">
                                      <p:cBhvr>
                                        <p:cTn id="22" dur="2000"/>
                                        <p:tgtEl>
                                          <p:spTgt spid="72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2" grpId="0"/>
      <p:bldP spid="72704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endParaRPr lang="en-US" smtClean="0"/>
          </a:p>
        </p:txBody>
      </p:sp>
      <p:sp>
        <p:nvSpPr>
          <p:cNvPr id="176130" name="Rectangle 3"/>
          <p:cNvSpPr>
            <a:spLocks noGrp="1" noChangeArrowheads="1"/>
          </p:cNvSpPr>
          <p:nvPr>
            <p:ph type="body" idx="1"/>
          </p:nvPr>
        </p:nvSpPr>
        <p:spPr/>
        <p:txBody>
          <a:bodyPr/>
          <a:lstStyle/>
          <a:p>
            <a:pPr eaLnBrk="1" hangingPunct="1">
              <a:buClr>
                <a:srgbClr val="FFFF00"/>
              </a:buClr>
              <a:buFont typeface="Wingdings" pitchFamily="2" charset="2"/>
              <a:buChar char="Ø"/>
            </a:pPr>
            <a:r>
              <a:rPr lang="en-US" b="1" smtClean="0">
                <a:solidFill>
                  <a:srgbClr val="FFFF00"/>
                </a:solidFill>
              </a:rPr>
              <a:t>The children of the world are watching you and cheering you on, to give it your all</a:t>
            </a:r>
          </a:p>
          <a:p>
            <a:pPr eaLnBrk="1" hangingPunct="1">
              <a:buClr>
                <a:srgbClr val="FFFF00"/>
              </a:buClr>
              <a:buFont typeface="Wingdings" pitchFamily="2" charset="2"/>
              <a:buChar char="Ø"/>
            </a:pPr>
            <a:endParaRPr lang="en-US" b="1" smtClean="0">
              <a:solidFill>
                <a:srgbClr val="FFFF00"/>
              </a:solidFill>
            </a:endParaRPr>
          </a:p>
          <a:p>
            <a:pPr eaLnBrk="1" hangingPunct="1">
              <a:buClr>
                <a:srgbClr val="FFFF00"/>
              </a:buClr>
              <a:buFont typeface="Wingdings" pitchFamily="2" charset="2"/>
              <a:buChar char="Ø"/>
            </a:pPr>
            <a:r>
              <a:rPr lang="en-US" b="1" smtClean="0">
                <a:solidFill>
                  <a:srgbClr val="FFFF00"/>
                </a:solidFill>
              </a:rPr>
              <a:t>The children of the world are waiting for you to win the battle</a:t>
            </a:r>
          </a:p>
          <a:p>
            <a:endParaRPr lang="en-US" smtClean="0"/>
          </a:p>
        </p:txBody>
      </p:sp>
      <p:sp>
        <p:nvSpPr>
          <p:cNvPr id="4" name="Slide Number Placeholder 3"/>
          <p:cNvSpPr>
            <a:spLocks noGrp="1"/>
          </p:cNvSpPr>
          <p:nvPr>
            <p:ph type="sldNum" sz="quarter" idx="12"/>
          </p:nvPr>
        </p:nvSpPr>
        <p:spPr/>
        <p:txBody>
          <a:bodyPr/>
          <a:lstStyle/>
          <a:p>
            <a:pPr>
              <a:defRPr/>
            </a:pPr>
            <a:fld id="{5F4EBE03-E41E-4353-B4D3-0741CC814D09}" type="slidenum">
              <a:rPr lang="en-US" smtClean="0"/>
              <a:pPr>
                <a:defRPr/>
              </a:pPr>
              <a:t>78</a:t>
            </a:fld>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ctrTitle"/>
          </p:nvPr>
        </p:nvSpPr>
        <p:spPr>
          <a:xfrm>
            <a:off x="1219200" y="609600"/>
            <a:ext cx="7924800" cy="5105400"/>
          </a:xfrm>
        </p:spPr>
        <p:txBody>
          <a:bodyPr/>
          <a:lstStyle/>
          <a:p>
            <a:pPr eaLnBrk="1" hangingPunct="1">
              <a:lnSpc>
                <a:spcPct val="150000"/>
              </a:lnSpc>
            </a:pPr>
            <a:r>
              <a:rPr lang="en-GB" sz="6000" b="1" i="1" smtClean="0">
                <a:solidFill>
                  <a:schemeClr val="tx1"/>
                </a:solidFill>
              </a:rPr>
              <a:t>PolioPlus requires </a:t>
            </a:r>
            <a:br>
              <a:rPr lang="en-GB" sz="6000" b="1" i="1" smtClean="0">
                <a:solidFill>
                  <a:schemeClr val="tx1"/>
                </a:solidFill>
              </a:rPr>
            </a:br>
            <a:r>
              <a:rPr lang="en-GB" sz="6000" b="1" i="1" smtClean="0">
                <a:solidFill>
                  <a:schemeClr val="tx1"/>
                </a:solidFill>
              </a:rPr>
              <a:t>		"no tolerance to 			lose"</a:t>
            </a:r>
            <a:endParaRPr lang="en-US" sz="6000" b="1" i="1" smtClean="0">
              <a:solidFill>
                <a:schemeClr val="tx1"/>
              </a:solidFill>
            </a:endParaRPr>
          </a:p>
        </p:txBody>
      </p:sp>
      <p:sp>
        <p:nvSpPr>
          <p:cNvPr id="3" name="Slide Number Placeholder 2"/>
          <p:cNvSpPr>
            <a:spLocks noGrp="1"/>
          </p:cNvSpPr>
          <p:nvPr>
            <p:ph type="sldNum" sz="quarter" idx="12"/>
          </p:nvPr>
        </p:nvSpPr>
        <p:spPr/>
        <p:txBody>
          <a:bodyPr/>
          <a:lstStyle/>
          <a:p>
            <a:pPr>
              <a:defRPr/>
            </a:pPr>
            <a:fld id="{F0D761B8-89BC-4D54-8E0A-13D4D67FD590}"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88975" y="2297113"/>
            <a:ext cx="9144000" cy="0"/>
          </a:xfrm>
          <a:prstGeom prst="rect">
            <a:avLst/>
          </a:prstGeom>
          <a:noFill/>
          <a:ln w="9525">
            <a:noFill/>
            <a:miter lim="800000"/>
            <a:headEnd/>
            <a:tailEnd/>
          </a:ln>
        </p:spPr>
        <p:txBody>
          <a:bodyPr>
            <a:spAutoFit/>
          </a:bodyPr>
          <a:lstStyle/>
          <a:p>
            <a:endParaRPr lang="en-US"/>
          </a:p>
        </p:txBody>
      </p:sp>
      <p:sp>
        <p:nvSpPr>
          <p:cNvPr id="31746" name="Rectangle 4"/>
          <p:cNvSpPr>
            <a:spLocks noChangeArrowheads="1"/>
          </p:cNvSpPr>
          <p:nvPr/>
        </p:nvSpPr>
        <p:spPr bwMode="auto">
          <a:xfrm>
            <a:off x="523875" y="2297113"/>
            <a:ext cx="9144000" cy="0"/>
          </a:xfrm>
          <a:prstGeom prst="rect">
            <a:avLst/>
          </a:prstGeom>
          <a:noFill/>
          <a:ln w="9525">
            <a:noFill/>
            <a:miter lim="800000"/>
            <a:headEnd/>
            <a:tailEnd/>
          </a:ln>
        </p:spPr>
        <p:txBody>
          <a:bodyPr>
            <a:spAutoFit/>
          </a:bodyPr>
          <a:lstStyle/>
          <a:p>
            <a:endParaRPr lang="en-US"/>
          </a:p>
        </p:txBody>
      </p:sp>
      <p:pic>
        <p:nvPicPr>
          <p:cNvPr id="31747" name="Picture 5" descr="exodus"/>
          <p:cNvPicPr>
            <a:picLocks noChangeAspect="1" noChangeArrowheads="1"/>
          </p:cNvPicPr>
          <p:nvPr/>
        </p:nvPicPr>
        <p:blipFill>
          <a:blip r:embed="rId3"/>
          <a:srcRect/>
          <a:stretch>
            <a:fillRect/>
          </a:stretch>
        </p:blipFill>
        <p:spPr bwMode="auto">
          <a:xfrm>
            <a:off x="381000" y="304800"/>
            <a:ext cx="3529013" cy="2438400"/>
          </a:xfrm>
          <a:prstGeom prst="rect">
            <a:avLst/>
          </a:prstGeom>
          <a:noFill/>
          <a:ln w="9525">
            <a:noFill/>
            <a:miter lim="800000"/>
            <a:headEnd/>
            <a:tailEnd/>
          </a:ln>
        </p:spPr>
      </p:pic>
      <p:sp>
        <p:nvSpPr>
          <p:cNvPr id="31748" name="Rectangle 6"/>
          <p:cNvSpPr>
            <a:spLocks noChangeArrowheads="1"/>
          </p:cNvSpPr>
          <p:nvPr/>
        </p:nvSpPr>
        <p:spPr bwMode="auto">
          <a:xfrm>
            <a:off x="82550" y="2297113"/>
            <a:ext cx="9144000" cy="0"/>
          </a:xfrm>
          <a:prstGeom prst="rect">
            <a:avLst/>
          </a:prstGeom>
          <a:noFill/>
          <a:ln w="9525">
            <a:noFill/>
            <a:miter lim="800000"/>
            <a:headEnd/>
            <a:tailEnd/>
          </a:ln>
        </p:spPr>
        <p:txBody>
          <a:bodyPr>
            <a:spAutoFit/>
          </a:bodyPr>
          <a:lstStyle/>
          <a:p>
            <a:endParaRPr lang="en-US"/>
          </a:p>
        </p:txBody>
      </p:sp>
      <p:pic>
        <p:nvPicPr>
          <p:cNvPr id="31749" name="Picture 7" descr="fdr1a"/>
          <p:cNvPicPr>
            <a:picLocks noChangeAspect="1" noChangeArrowheads="1"/>
          </p:cNvPicPr>
          <p:nvPr/>
        </p:nvPicPr>
        <p:blipFill>
          <a:blip r:embed="rId4"/>
          <a:srcRect/>
          <a:stretch>
            <a:fillRect/>
          </a:stretch>
        </p:blipFill>
        <p:spPr bwMode="auto">
          <a:xfrm>
            <a:off x="1143000" y="2971800"/>
            <a:ext cx="2590800" cy="2401888"/>
          </a:xfrm>
          <a:prstGeom prst="rect">
            <a:avLst/>
          </a:prstGeom>
          <a:noFill/>
          <a:ln w="9525">
            <a:noFill/>
            <a:miter lim="800000"/>
            <a:headEnd/>
            <a:tailEnd/>
          </a:ln>
        </p:spPr>
      </p:pic>
      <p:sp>
        <p:nvSpPr>
          <p:cNvPr id="31750" name="Text Box 8"/>
          <p:cNvSpPr txBox="1">
            <a:spLocks noChangeArrowheads="1"/>
          </p:cNvSpPr>
          <p:nvPr/>
        </p:nvSpPr>
        <p:spPr bwMode="auto">
          <a:xfrm>
            <a:off x="4114800" y="685800"/>
            <a:ext cx="4800600" cy="830263"/>
          </a:xfrm>
          <a:prstGeom prst="rect">
            <a:avLst/>
          </a:prstGeom>
          <a:noFill/>
          <a:ln w="9525">
            <a:noFill/>
            <a:miter lim="800000"/>
            <a:headEnd/>
            <a:tailEnd/>
          </a:ln>
        </p:spPr>
        <p:txBody>
          <a:bodyPr>
            <a:spAutoFit/>
          </a:bodyPr>
          <a:lstStyle/>
          <a:p>
            <a:r>
              <a:rPr lang="en-US" b="1">
                <a:latin typeface="Arial" charset="0"/>
              </a:rPr>
              <a:t>1916 – New Yorkers flee to the country to evade the epidemic</a:t>
            </a:r>
          </a:p>
        </p:txBody>
      </p:sp>
      <p:sp>
        <p:nvSpPr>
          <p:cNvPr id="31751" name="Text Box 9"/>
          <p:cNvSpPr txBox="1">
            <a:spLocks noChangeArrowheads="1"/>
          </p:cNvSpPr>
          <p:nvPr/>
        </p:nvSpPr>
        <p:spPr bwMode="auto">
          <a:xfrm>
            <a:off x="4038600" y="3505200"/>
            <a:ext cx="2057400" cy="822325"/>
          </a:xfrm>
          <a:prstGeom prst="rect">
            <a:avLst/>
          </a:prstGeom>
          <a:noFill/>
          <a:ln w="9525">
            <a:noFill/>
            <a:miter lim="800000"/>
            <a:headEnd/>
            <a:tailEnd/>
          </a:ln>
        </p:spPr>
        <p:txBody>
          <a:bodyPr>
            <a:spAutoFit/>
          </a:bodyPr>
          <a:lstStyle/>
          <a:p>
            <a:r>
              <a:rPr lang="en-US" b="1">
                <a:latin typeface="Arial" charset="0"/>
              </a:rPr>
              <a:t>1921 – FDR gets polio</a:t>
            </a:r>
          </a:p>
        </p:txBody>
      </p:sp>
      <p:sp>
        <p:nvSpPr>
          <p:cNvPr id="31752" name="Text Box 10"/>
          <p:cNvSpPr txBox="1">
            <a:spLocks noChangeArrowheads="1"/>
          </p:cNvSpPr>
          <p:nvPr/>
        </p:nvSpPr>
        <p:spPr bwMode="auto">
          <a:xfrm>
            <a:off x="4495800" y="5486400"/>
            <a:ext cx="4648200" cy="1187450"/>
          </a:xfrm>
          <a:prstGeom prst="rect">
            <a:avLst/>
          </a:prstGeom>
          <a:noFill/>
          <a:ln w="9525">
            <a:noFill/>
            <a:miter lim="800000"/>
            <a:headEnd/>
            <a:tailEnd/>
          </a:ln>
        </p:spPr>
        <p:txBody>
          <a:bodyPr>
            <a:spAutoFit/>
          </a:bodyPr>
          <a:lstStyle/>
          <a:p>
            <a:r>
              <a:rPr lang="en-US" b="1">
                <a:latin typeface="Arial" charset="0"/>
              </a:rPr>
              <a:t>1927 – Warm Springs opens, makes braces &amp; offers physical therapy</a:t>
            </a:r>
          </a:p>
        </p:txBody>
      </p:sp>
      <p:pic>
        <p:nvPicPr>
          <p:cNvPr id="31753" name="Picture 11" descr="child in PT history"/>
          <p:cNvPicPr>
            <a:picLocks noChangeAspect="1" noChangeArrowheads="1"/>
          </p:cNvPicPr>
          <p:nvPr/>
        </p:nvPicPr>
        <p:blipFill>
          <a:blip r:embed="rId5"/>
          <a:srcRect t="16667"/>
          <a:stretch>
            <a:fillRect/>
          </a:stretch>
        </p:blipFill>
        <p:spPr bwMode="auto">
          <a:xfrm>
            <a:off x="6019800" y="1641475"/>
            <a:ext cx="2921000" cy="37687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DDCCD2D-69F3-4335-A5F5-E308BAD160CE}"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r>
              <a:rPr lang="en-US" b="1" smtClean="0"/>
              <a:t>Ray Klinginsmith 2010-2011</a:t>
            </a:r>
          </a:p>
        </p:txBody>
      </p:sp>
      <p:pic>
        <p:nvPicPr>
          <p:cNvPr id="180226" name="Picture 3" descr="T1011EN_4c.gif"/>
          <p:cNvPicPr>
            <a:picLocks noChangeAspect="1"/>
          </p:cNvPicPr>
          <p:nvPr/>
        </p:nvPicPr>
        <p:blipFill>
          <a:blip r:embed="rId3">
            <a:lum contrast="100000"/>
          </a:blip>
          <a:srcRect/>
          <a:stretch>
            <a:fillRect/>
          </a:stretch>
        </p:blipFill>
        <p:spPr bwMode="auto">
          <a:xfrm>
            <a:off x="228600" y="1219200"/>
            <a:ext cx="4494213" cy="2590800"/>
          </a:xfrm>
          <a:prstGeom prst="rect">
            <a:avLst/>
          </a:prstGeom>
          <a:noFill/>
          <a:ln w="9525">
            <a:noFill/>
            <a:miter lim="800000"/>
            <a:headEnd/>
            <a:tailEnd/>
          </a:ln>
        </p:spPr>
      </p:pic>
      <p:pic>
        <p:nvPicPr>
          <p:cNvPr id="180227" name="Picture 4" descr="klinginsmith_72.jpg"/>
          <p:cNvPicPr>
            <a:picLocks noChangeAspect="1"/>
          </p:cNvPicPr>
          <p:nvPr/>
        </p:nvPicPr>
        <p:blipFill>
          <a:blip r:embed="rId4"/>
          <a:srcRect/>
          <a:stretch>
            <a:fillRect/>
          </a:stretch>
        </p:blipFill>
        <p:spPr bwMode="auto">
          <a:xfrm>
            <a:off x="4876800" y="1447800"/>
            <a:ext cx="3657600" cy="5121275"/>
          </a:xfrm>
          <a:prstGeom prst="rect">
            <a:avLst/>
          </a:prstGeom>
          <a:noFill/>
          <a:ln w="9525">
            <a:noFill/>
            <a:miter lim="800000"/>
            <a:headEnd/>
            <a:tailEnd/>
          </a:ln>
        </p:spPr>
      </p:pic>
      <p:sp>
        <p:nvSpPr>
          <p:cNvPr id="180228" name="TextBox 5"/>
          <p:cNvSpPr txBox="1">
            <a:spLocks noChangeArrowheads="1"/>
          </p:cNvSpPr>
          <p:nvPr/>
        </p:nvSpPr>
        <p:spPr bwMode="auto">
          <a:xfrm>
            <a:off x="228600" y="4038600"/>
            <a:ext cx="4633913" cy="1200150"/>
          </a:xfrm>
          <a:prstGeom prst="rect">
            <a:avLst/>
          </a:prstGeom>
          <a:noFill/>
          <a:ln w="9525">
            <a:noFill/>
            <a:miter lim="800000"/>
            <a:headEnd/>
            <a:tailEnd/>
          </a:ln>
        </p:spPr>
        <p:txBody>
          <a:bodyPr wrap="none">
            <a:spAutoFit/>
          </a:bodyPr>
          <a:lstStyle/>
          <a:p>
            <a:r>
              <a:rPr lang="en-US" sz="3600" b="1"/>
              <a:t>Building Communities</a:t>
            </a:r>
          </a:p>
          <a:p>
            <a:r>
              <a:rPr lang="en-US" sz="3600" b="1"/>
              <a:t>Bridging Continents</a:t>
            </a:r>
          </a:p>
        </p:txBody>
      </p:sp>
      <p:sp>
        <p:nvSpPr>
          <p:cNvPr id="6" name="Slide Number Placeholder 5"/>
          <p:cNvSpPr>
            <a:spLocks noGrp="1"/>
          </p:cNvSpPr>
          <p:nvPr>
            <p:ph type="sldNum" sz="quarter" idx="12"/>
          </p:nvPr>
        </p:nvSpPr>
        <p:spPr/>
        <p:txBody>
          <a:bodyPr/>
          <a:lstStyle/>
          <a:p>
            <a:pPr>
              <a:defRPr/>
            </a:pPr>
            <a:fld id="{864671EE-2672-4698-AC70-C80E30907C41}" type="slidenum">
              <a:rPr lang="en-US" smtClean="0"/>
              <a:pPr>
                <a:defRPr/>
              </a:pPr>
              <a:t>80</a:t>
            </a:fld>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b="1" smtClean="0"/>
              <a:t>Kalyan  Banerjee  2011-2012</a:t>
            </a:r>
          </a:p>
        </p:txBody>
      </p:sp>
      <p:pic>
        <p:nvPicPr>
          <p:cNvPr id="182274" name="Picture 5" descr="http://www.rotary.org/SiteCollectionImages/News/090811_banerjee.jpg"/>
          <p:cNvPicPr>
            <a:picLocks noChangeAspect="1" noChangeArrowheads="1"/>
          </p:cNvPicPr>
          <p:nvPr/>
        </p:nvPicPr>
        <p:blipFill>
          <a:blip r:embed="rId3"/>
          <a:srcRect/>
          <a:stretch>
            <a:fillRect/>
          </a:stretch>
        </p:blipFill>
        <p:spPr bwMode="auto">
          <a:xfrm>
            <a:off x="0" y="1295400"/>
            <a:ext cx="3690938" cy="5334000"/>
          </a:xfrm>
          <a:prstGeom prst="rect">
            <a:avLst/>
          </a:prstGeom>
          <a:noFill/>
          <a:ln w="9525">
            <a:noFill/>
            <a:miter lim="800000"/>
            <a:headEnd/>
            <a:tailEnd/>
          </a:ln>
        </p:spPr>
      </p:pic>
      <p:pic>
        <p:nvPicPr>
          <p:cNvPr id="182275" name="Picture 6" descr="C:\Users\Owner\AppData\Local\Microsoft\Windows\Temporary Internet Files\Content.Outlook\EQM9Y7UO\T1112EN-4p.jpg"/>
          <p:cNvPicPr>
            <a:picLocks noGrp="1" noChangeAspect="1" noChangeArrowheads="1"/>
          </p:cNvPicPr>
          <p:nvPr>
            <p:ph idx="1"/>
          </p:nvPr>
        </p:nvPicPr>
        <p:blipFill>
          <a:blip r:embed="rId4"/>
          <a:srcRect/>
          <a:stretch>
            <a:fillRect/>
          </a:stretch>
        </p:blipFill>
        <p:spPr>
          <a:xfrm>
            <a:off x="4114800" y="1676400"/>
            <a:ext cx="4762500" cy="4473575"/>
          </a:xfrm>
        </p:spPr>
      </p:pic>
      <p:sp>
        <p:nvSpPr>
          <p:cNvPr id="8" name="Slide Number Placeholder 7"/>
          <p:cNvSpPr>
            <a:spLocks noGrp="1"/>
          </p:cNvSpPr>
          <p:nvPr>
            <p:ph type="sldNum" sz="quarter" idx="12"/>
          </p:nvPr>
        </p:nvSpPr>
        <p:spPr/>
        <p:txBody>
          <a:bodyPr/>
          <a:lstStyle/>
          <a:p>
            <a:pPr>
              <a:defRPr/>
            </a:pPr>
            <a:fld id="{852C61C8-D9FD-483D-8293-0A9327D53BC9}" type="slidenum">
              <a:rPr lang="en-US" smtClean="0"/>
              <a:pPr>
                <a:defRPr/>
              </a:pPr>
              <a:t>81</a:t>
            </a:fld>
            <a:endParaRPr lang="en-U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polio4"/>
          <p:cNvPicPr>
            <a:picLocks noChangeAspect="1" noChangeArrowheads="1"/>
          </p:cNvPicPr>
          <p:nvPr/>
        </p:nvPicPr>
        <p:blipFill>
          <a:blip r:embed="rId3"/>
          <a:srcRect/>
          <a:stretch>
            <a:fillRect/>
          </a:stretch>
        </p:blipFill>
        <p:spPr bwMode="auto">
          <a:xfrm>
            <a:off x="2362200" y="381000"/>
            <a:ext cx="4098925" cy="63230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43884ED-C868-402D-A565-12F27A53C5E9}" type="slidenum">
              <a:rPr lang="en-US" smtClean="0"/>
              <a:pPr>
                <a:defRPr/>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19"/>
          <p:cNvPicPr>
            <a:picLocks noChangeAspect="1" noChangeArrowheads="1"/>
          </p:cNvPicPr>
          <p:nvPr/>
        </p:nvPicPr>
        <p:blipFill>
          <a:blip r:embed="rId3"/>
          <a:srcRect/>
          <a:stretch>
            <a:fillRect/>
          </a:stretch>
        </p:blipFill>
        <p:spPr bwMode="auto">
          <a:xfrm>
            <a:off x="1752600" y="304800"/>
            <a:ext cx="5003800" cy="6400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FB95E50B-15F6-4525-AF59-A611980310F4}" type="slidenum">
              <a:rPr lang="en-US" smtClean="0"/>
              <a:pPr>
                <a:defRPr/>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417" name="Group 2"/>
          <p:cNvGrpSpPr>
            <a:grpSpLocks/>
          </p:cNvGrpSpPr>
          <p:nvPr/>
        </p:nvGrpSpPr>
        <p:grpSpPr bwMode="auto">
          <a:xfrm>
            <a:off x="0" y="1828800"/>
            <a:ext cx="9144000" cy="3200400"/>
            <a:chOff x="0" y="141"/>
            <a:chExt cx="5760" cy="2016"/>
          </a:xfrm>
        </p:grpSpPr>
        <p:sp>
          <p:nvSpPr>
            <p:cNvPr id="188420" name="Rectangle 3"/>
            <p:cNvSpPr>
              <a:spLocks noChangeArrowheads="1"/>
            </p:cNvSpPr>
            <p:nvPr/>
          </p:nvSpPr>
          <p:spPr bwMode="auto">
            <a:xfrm>
              <a:off x="0" y="141"/>
              <a:ext cx="5760" cy="141"/>
            </a:xfrm>
            <a:prstGeom prst="rect">
              <a:avLst/>
            </a:prstGeom>
            <a:noFill/>
            <a:ln w="9525">
              <a:noFill/>
              <a:miter lim="800000"/>
              <a:headEnd/>
              <a:tailEnd/>
            </a:ln>
          </p:spPr>
          <p:txBody>
            <a:bodyPr>
              <a:spAutoFit/>
            </a:bodyPr>
            <a:lstStyle/>
            <a:p>
              <a:endParaRPr lang="en-US"/>
            </a:p>
          </p:txBody>
        </p:sp>
        <p:sp>
          <p:nvSpPr>
            <p:cNvPr id="188421" name="Rectangle 4"/>
            <p:cNvSpPr>
              <a:spLocks noChangeArrowheads="1"/>
            </p:cNvSpPr>
            <p:nvPr/>
          </p:nvSpPr>
          <p:spPr bwMode="auto">
            <a:xfrm>
              <a:off x="0" y="141"/>
              <a:ext cx="5760" cy="2016"/>
            </a:xfrm>
            <a:prstGeom prst="rect">
              <a:avLst/>
            </a:prstGeom>
            <a:noFill/>
            <a:ln w="9525">
              <a:noFill/>
              <a:miter lim="800000"/>
              <a:headEnd/>
              <a:tailEnd/>
            </a:ln>
          </p:spPr>
          <p:txBody>
            <a:bodyPr/>
            <a:lstStyle/>
            <a:p>
              <a:pPr algn="ctr"/>
              <a:r>
                <a:rPr lang="en-US" sz="900">
                  <a:latin typeface="Trebuchet MS" pitchFamily="34" charset="0"/>
                </a:rPr>
                <a:t>  </a:t>
              </a:r>
              <a:r>
                <a:rPr lang="en-US" sz="19500">
                  <a:latin typeface="Trebuchet MS" pitchFamily="34" charset="0"/>
                </a:rPr>
                <a:t> </a:t>
              </a:r>
              <a:r>
                <a:rPr lang="en-US" sz="900">
                  <a:latin typeface="Trebuchet MS" pitchFamily="34" charset="0"/>
                </a:rPr>
                <a:t>                                                                                                                 </a:t>
              </a:r>
            </a:p>
            <a:p>
              <a:pPr algn="ctr" eaLnBrk="0" hangingPunct="0"/>
              <a:endParaRPr lang="en-US" sz="900">
                <a:latin typeface="Trebuchet MS" pitchFamily="34" charset="0"/>
              </a:endParaRPr>
            </a:p>
          </p:txBody>
        </p:sp>
      </p:grpSp>
      <p:pic>
        <p:nvPicPr>
          <p:cNvPr id="188418" name="Picture 5" descr="1916"/>
          <p:cNvPicPr>
            <a:picLocks noChangeAspect="1" noChangeArrowheads="1"/>
          </p:cNvPicPr>
          <p:nvPr/>
        </p:nvPicPr>
        <p:blipFill>
          <a:blip r:embed="rId3"/>
          <a:srcRect/>
          <a:stretch>
            <a:fillRect/>
          </a:stretch>
        </p:blipFill>
        <p:spPr bwMode="auto">
          <a:xfrm>
            <a:off x="228600" y="990600"/>
            <a:ext cx="7315200" cy="56626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C89AB2B-47F1-47E6-99E8-6ADE1263B07E}" type="slidenum">
              <a:rPr lang="en-US" smtClean="0"/>
              <a:pPr>
                <a:defRPr/>
              </a:pPr>
              <a:t>84</a:t>
            </a:fld>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polio victims hugging"/>
          <p:cNvPicPr>
            <a:picLocks noChangeAspect="1" noChangeArrowheads="1"/>
          </p:cNvPicPr>
          <p:nvPr/>
        </p:nvPicPr>
        <p:blipFill>
          <a:blip r:embed="rId3"/>
          <a:srcRect l="5626" t="-3751" r="1875"/>
          <a:stretch>
            <a:fillRect/>
          </a:stretch>
        </p:blipFill>
        <p:spPr bwMode="auto">
          <a:xfrm>
            <a:off x="4876800" y="0"/>
            <a:ext cx="4078288" cy="6858000"/>
          </a:xfrm>
          <a:prstGeom prst="rect">
            <a:avLst/>
          </a:prstGeom>
          <a:noFill/>
          <a:ln w="9525">
            <a:noFill/>
            <a:miter lim="800000"/>
            <a:headEnd/>
            <a:tailEnd/>
          </a:ln>
        </p:spPr>
      </p:pic>
      <p:sp>
        <p:nvSpPr>
          <p:cNvPr id="190466" name="Text Box 3"/>
          <p:cNvSpPr txBox="1">
            <a:spLocks noChangeArrowheads="1"/>
          </p:cNvSpPr>
          <p:nvPr/>
        </p:nvSpPr>
        <p:spPr bwMode="auto">
          <a:xfrm>
            <a:off x="152400" y="228600"/>
            <a:ext cx="5257800" cy="4024313"/>
          </a:xfrm>
          <a:prstGeom prst="rect">
            <a:avLst/>
          </a:prstGeom>
          <a:noFill/>
          <a:ln w="9525">
            <a:noFill/>
            <a:miter lim="800000"/>
            <a:headEnd/>
            <a:tailEnd/>
          </a:ln>
        </p:spPr>
        <p:txBody>
          <a:bodyPr>
            <a:spAutoFit/>
          </a:bodyPr>
          <a:lstStyle/>
          <a:p>
            <a:r>
              <a:rPr lang="en-US" sz="6000" b="1">
                <a:solidFill>
                  <a:srgbClr val="000066"/>
                </a:solidFill>
                <a:latin typeface="Comic Sans MS" pitchFamily="66" charset="0"/>
              </a:rPr>
              <a:t>Fulfill Our </a:t>
            </a:r>
          </a:p>
          <a:p>
            <a:r>
              <a:rPr lang="en-US" sz="6000" b="1">
                <a:solidFill>
                  <a:srgbClr val="000066"/>
                </a:solidFill>
                <a:latin typeface="Comic Sans MS" pitchFamily="66" charset="0"/>
              </a:rPr>
              <a:t>Promise:</a:t>
            </a:r>
          </a:p>
          <a:p>
            <a:r>
              <a:rPr lang="en-US" sz="6600" b="1">
                <a:solidFill>
                  <a:srgbClr val="000066"/>
                </a:solidFill>
                <a:latin typeface="Comic Sans MS" pitchFamily="66" charset="0"/>
              </a:rPr>
              <a:t>Eradicate Polio  </a:t>
            </a:r>
            <a:r>
              <a:rPr lang="en-US" sz="7200" b="1">
                <a:solidFill>
                  <a:srgbClr val="000066"/>
                </a:solidFill>
                <a:latin typeface="Comic Sans MS" pitchFamily="66" charset="0"/>
              </a:rPr>
              <a:t>!!!</a:t>
            </a:r>
          </a:p>
        </p:txBody>
      </p:sp>
      <p:sp>
        <p:nvSpPr>
          <p:cNvPr id="4" name="Slide Number Placeholder 3"/>
          <p:cNvSpPr>
            <a:spLocks noGrp="1"/>
          </p:cNvSpPr>
          <p:nvPr>
            <p:ph type="sldNum" sz="quarter" idx="12"/>
          </p:nvPr>
        </p:nvSpPr>
        <p:spPr/>
        <p:txBody>
          <a:bodyPr/>
          <a:lstStyle/>
          <a:p>
            <a:pPr>
              <a:defRPr/>
            </a:pPr>
            <a:fld id="{E0782253-E810-42F7-A9B7-9E8BC7F070F2}" type="slidenum">
              <a:rPr lang="en-US" smtClean="0"/>
              <a:pPr>
                <a:defRPr/>
              </a:pPr>
              <a:t>85</a:t>
            </a:fld>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Bill Gates at RI Convention Jan09"/>
          <p:cNvPicPr>
            <a:picLocks noChangeAspect="1" noChangeArrowheads="1"/>
          </p:cNvPicPr>
          <p:nvPr/>
        </p:nvPicPr>
        <p:blipFill>
          <a:blip r:embed="rId3"/>
          <a:srcRect/>
          <a:stretch>
            <a:fillRect/>
          </a:stretch>
        </p:blipFill>
        <p:spPr bwMode="auto">
          <a:xfrm>
            <a:off x="-14288" y="-4763"/>
            <a:ext cx="9158288" cy="6862763"/>
          </a:xfrm>
          <a:prstGeom prst="rect">
            <a:avLst/>
          </a:prstGeom>
          <a:noFill/>
          <a:ln w="28575">
            <a:solidFill>
              <a:srgbClr val="990000"/>
            </a:solidFill>
            <a:miter lim="800000"/>
            <a:headEnd/>
            <a:tailEnd/>
          </a:ln>
        </p:spPr>
      </p:pic>
      <p:sp>
        <p:nvSpPr>
          <p:cNvPr id="163843" name="AutoShape 3"/>
          <p:cNvSpPr>
            <a:spLocks noChangeArrowheads="1"/>
          </p:cNvSpPr>
          <p:nvPr/>
        </p:nvSpPr>
        <p:spPr bwMode="auto">
          <a:xfrm flipH="1">
            <a:off x="304800" y="609600"/>
            <a:ext cx="4467225" cy="1933575"/>
          </a:xfrm>
          <a:prstGeom prst="wedgeRoundRectCallout">
            <a:avLst>
              <a:gd name="adj1" fmla="val -36884"/>
              <a:gd name="adj2" fmla="val 21884"/>
              <a:gd name="adj3" fmla="val 16667"/>
            </a:avLst>
          </a:prstGeom>
          <a:solidFill>
            <a:schemeClr val="bg1"/>
          </a:solidFill>
          <a:ln w="9525">
            <a:solidFill>
              <a:schemeClr val="tx1"/>
            </a:solidFill>
            <a:miter lim="800000"/>
            <a:headEnd/>
            <a:tailEnd/>
          </a:ln>
        </p:spPr>
        <p:txBody>
          <a:bodyPr/>
          <a:lstStyle/>
          <a:p>
            <a:pPr algn="ctr"/>
            <a:r>
              <a:rPr lang="en-GB" sz="3200" b="1" i="1"/>
              <a:t>“We don’t let children die because it is fatiguing to save them.”</a:t>
            </a:r>
            <a:endParaRPr lang="en-US" sz="3200" b="1" i="1"/>
          </a:p>
        </p:txBody>
      </p:sp>
      <p:sp>
        <p:nvSpPr>
          <p:cNvPr id="4" name="Slide Number Placeholder 3"/>
          <p:cNvSpPr>
            <a:spLocks noGrp="1"/>
          </p:cNvSpPr>
          <p:nvPr>
            <p:ph type="sldNum" sz="quarter" idx="12"/>
          </p:nvPr>
        </p:nvSpPr>
        <p:spPr/>
        <p:txBody>
          <a:bodyPr/>
          <a:lstStyle/>
          <a:p>
            <a:pPr>
              <a:defRPr/>
            </a:pPr>
            <a:fld id="{97611084-0D95-4279-8A6E-5914964CAAF0}" type="slidenum">
              <a:rPr lang="en-US" smtClean="0"/>
              <a:pPr>
                <a:defRPr/>
              </a:pPr>
              <a:t>86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p:cTn id="7" dur="500" fill="hold"/>
                                        <p:tgtEl>
                                          <p:spTgt spid="163843"/>
                                        </p:tgtEl>
                                        <p:attrNameLst>
                                          <p:attrName>ppt_w</p:attrName>
                                        </p:attrNameLst>
                                      </p:cBhvr>
                                      <p:tavLst>
                                        <p:tav tm="0">
                                          <p:val>
                                            <p:strVal val="2/3*#ppt_w"/>
                                          </p:val>
                                        </p:tav>
                                        <p:tav tm="100000">
                                          <p:val>
                                            <p:strVal val="#ppt_w"/>
                                          </p:val>
                                        </p:tav>
                                      </p:tavLst>
                                    </p:anim>
                                    <p:anim calcmode="lin" valueType="num">
                                      <p:cBhvr>
                                        <p:cTn id="8" dur="500" fill="hold"/>
                                        <p:tgtEl>
                                          <p:spTgt spid="1638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a:lstStyle/>
          <a:p>
            <a:pPr eaLnBrk="1" hangingPunct="1"/>
            <a:r>
              <a:rPr lang="en-US" smtClean="0"/>
              <a:t>Web Sites</a:t>
            </a:r>
          </a:p>
        </p:txBody>
      </p:sp>
      <p:sp>
        <p:nvSpPr>
          <p:cNvPr id="91139" name="Rectangle 3"/>
          <p:cNvSpPr>
            <a:spLocks noGrp="1" noChangeArrowheads="1"/>
          </p:cNvSpPr>
          <p:nvPr>
            <p:ph type="body" idx="1"/>
          </p:nvPr>
        </p:nvSpPr>
        <p:spPr>
          <a:xfrm>
            <a:off x="1295400" y="1295400"/>
            <a:ext cx="7620000" cy="4648200"/>
          </a:xfrm>
          <a:solidFill>
            <a:srgbClr val="0F2C65"/>
          </a:solidFill>
        </p:spPr>
        <p:txBody>
          <a:bodyPr/>
          <a:lstStyle/>
          <a:p>
            <a:pPr eaLnBrk="1" hangingPunct="1">
              <a:defRPr/>
            </a:pPr>
            <a:r>
              <a:rPr lang="en-US" sz="3600" dirty="0" smtClean="0">
                <a:solidFill>
                  <a:schemeClr val="tx1">
                    <a:lumMod val="95000"/>
                    <a:lumOff val="5000"/>
                  </a:schemeClr>
                </a:solidFill>
                <a:latin typeface="Comic Sans MS" pitchFamily="66" charset="0"/>
                <a:hlinkClick r:id="rId3"/>
              </a:rPr>
              <a:t>www.polioeradication.org</a:t>
            </a:r>
            <a:endParaRPr lang="en-US" sz="3600" dirty="0" smtClean="0">
              <a:solidFill>
                <a:schemeClr val="tx1">
                  <a:lumMod val="95000"/>
                  <a:lumOff val="5000"/>
                </a:schemeClr>
              </a:solidFill>
              <a:latin typeface="Comic Sans MS" pitchFamily="66" charset="0"/>
            </a:endParaRPr>
          </a:p>
          <a:p>
            <a:pPr eaLnBrk="1" hangingPunct="1">
              <a:defRPr/>
            </a:pPr>
            <a:r>
              <a:rPr lang="en-US" sz="3600" dirty="0" smtClean="0">
                <a:solidFill>
                  <a:schemeClr val="tx1">
                    <a:lumMod val="95000"/>
                    <a:lumOff val="5000"/>
                  </a:schemeClr>
                </a:solidFill>
                <a:latin typeface="Comic Sans MS" pitchFamily="66" charset="0"/>
                <a:hlinkClick r:id="rId4"/>
              </a:rPr>
              <a:t>www.endofpolio.org</a:t>
            </a:r>
            <a:endParaRPr lang="en-US" sz="3600" dirty="0" smtClean="0">
              <a:solidFill>
                <a:schemeClr val="tx1">
                  <a:lumMod val="95000"/>
                  <a:lumOff val="5000"/>
                </a:schemeClr>
              </a:solidFill>
              <a:latin typeface="Comic Sans MS" pitchFamily="66" charset="0"/>
            </a:endParaRPr>
          </a:p>
          <a:p>
            <a:pPr eaLnBrk="1" hangingPunct="1">
              <a:defRPr/>
            </a:pPr>
            <a:r>
              <a:rPr lang="en-US" sz="3600" dirty="0" smtClean="0">
                <a:solidFill>
                  <a:schemeClr val="tx1">
                    <a:lumMod val="95000"/>
                    <a:lumOff val="5000"/>
                  </a:schemeClr>
                </a:solidFill>
                <a:latin typeface="Comic Sans MS" pitchFamily="66" charset="0"/>
                <a:hlinkClick r:id="rId5"/>
              </a:rPr>
              <a:t>www.cdc.gov</a:t>
            </a:r>
            <a:endParaRPr lang="en-US" sz="3600" dirty="0" smtClean="0">
              <a:solidFill>
                <a:schemeClr val="tx1">
                  <a:lumMod val="95000"/>
                  <a:lumOff val="5000"/>
                </a:schemeClr>
              </a:solidFill>
              <a:latin typeface="Comic Sans MS" pitchFamily="66" charset="0"/>
            </a:endParaRPr>
          </a:p>
          <a:p>
            <a:pPr eaLnBrk="1" hangingPunct="1">
              <a:defRPr/>
            </a:pPr>
            <a:r>
              <a:rPr lang="en-US" sz="3600" dirty="0" smtClean="0">
                <a:solidFill>
                  <a:schemeClr val="tx1">
                    <a:lumMod val="95000"/>
                    <a:lumOff val="5000"/>
                  </a:schemeClr>
                </a:solidFill>
                <a:latin typeface="Comic Sans MS" pitchFamily="66" charset="0"/>
                <a:hlinkClick r:id="rId6"/>
              </a:rPr>
              <a:t>www.who.intl</a:t>
            </a:r>
            <a:endParaRPr lang="en-US" sz="3600" dirty="0" smtClean="0">
              <a:solidFill>
                <a:schemeClr val="tx1">
                  <a:lumMod val="95000"/>
                  <a:lumOff val="5000"/>
                </a:schemeClr>
              </a:solidFill>
              <a:latin typeface="Comic Sans MS" pitchFamily="66" charset="0"/>
            </a:endParaRPr>
          </a:p>
          <a:p>
            <a:pPr eaLnBrk="1" hangingPunct="1">
              <a:defRPr/>
            </a:pPr>
            <a:r>
              <a:rPr lang="en-US" sz="3600" dirty="0" smtClean="0">
                <a:solidFill>
                  <a:schemeClr val="tx1">
                    <a:lumMod val="95000"/>
                    <a:lumOff val="5000"/>
                  </a:schemeClr>
                </a:solidFill>
                <a:latin typeface="Comic Sans MS" pitchFamily="66" charset="0"/>
                <a:hlinkClick r:id="rId7"/>
              </a:rPr>
              <a:t>www.marchofdimes.org</a:t>
            </a:r>
            <a:endParaRPr lang="en-US" sz="3600" dirty="0" smtClean="0">
              <a:solidFill>
                <a:schemeClr val="tx1">
                  <a:lumMod val="95000"/>
                  <a:lumOff val="5000"/>
                </a:schemeClr>
              </a:solidFill>
              <a:latin typeface="Comic Sans MS" pitchFamily="66" charset="0"/>
            </a:endParaRPr>
          </a:p>
          <a:p>
            <a:pPr eaLnBrk="1" hangingPunct="1">
              <a:defRPr/>
            </a:pPr>
            <a:r>
              <a:rPr lang="en-US" sz="3600" u="sng" dirty="0" smtClean="0">
                <a:solidFill>
                  <a:schemeClr val="tx1">
                    <a:lumMod val="95000"/>
                    <a:lumOff val="5000"/>
                  </a:schemeClr>
                </a:solidFill>
                <a:latin typeface="Comic Sans MS" pitchFamily="66" charset="0"/>
                <a:hlinkClick r:id="rId8"/>
              </a:rPr>
              <a:t>www.rotary.org/endpolio</a:t>
            </a:r>
            <a:endParaRPr lang="en-US" sz="3600" u="sng" dirty="0" smtClean="0">
              <a:solidFill>
                <a:schemeClr val="tx1">
                  <a:lumMod val="95000"/>
                  <a:lumOff val="5000"/>
                </a:schemeClr>
              </a:solidFill>
              <a:latin typeface="Comic Sans MS" pitchFamily="66" charset="0"/>
            </a:endParaRPr>
          </a:p>
          <a:p>
            <a:pPr eaLnBrk="1" hangingPunct="1">
              <a:defRPr/>
            </a:pPr>
            <a:r>
              <a:rPr lang="en-US" sz="3600" u="sng" dirty="0" smtClean="0">
                <a:solidFill>
                  <a:schemeClr val="tx1">
                    <a:lumMod val="95000"/>
                    <a:lumOff val="5000"/>
                  </a:schemeClr>
                </a:solidFill>
                <a:latin typeface="Comic Sans MS" pitchFamily="66" charset="0"/>
                <a:hlinkClick r:id="rId9"/>
              </a:rPr>
              <a:t>www.americanhistory.si.edu/polio</a:t>
            </a:r>
            <a:endParaRPr lang="en-US" sz="3600" u="sng" dirty="0" smtClean="0">
              <a:solidFill>
                <a:schemeClr val="tx1">
                  <a:lumMod val="95000"/>
                  <a:lumOff val="5000"/>
                </a:schemeClr>
              </a:solidFill>
              <a:latin typeface="Comic Sans MS" pitchFamily="66" charset="0"/>
            </a:endParaRPr>
          </a:p>
          <a:p>
            <a:pPr eaLnBrk="1" hangingPunct="1">
              <a:defRPr/>
            </a:pPr>
            <a:endParaRPr lang="en-US" sz="3600" u="sng" dirty="0" smtClean="0">
              <a:latin typeface="Comic Sans MS" pitchFamily="66" charset="0"/>
            </a:endParaRPr>
          </a:p>
          <a:p>
            <a:pPr eaLnBrk="1" hangingPunct="1">
              <a:buFontTx/>
              <a:buNone/>
              <a:defRPr/>
            </a:pPr>
            <a:endParaRPr lang="en-US" sz="3600" dirty="0" smtClean="0">
              <a:latin typeface="Comic Sans MS" pitchFamily="66" charset="0"/>
            </a:endParaRPr>
          </a:p>
          <a:p>
            <a:pPr eaLnBrk="1" hangingPunct="1">
              <a:defRPr/>
            </a:pPr>
            <a:endParaRPr lang="en-US" sz="3600" dirty="0" smtClean="0">
              <a:latin typeface="Comic Sans MS" pitchFamily="66" charset="0"/>
            </a:endParaRPr>
          </a:p>
        </p:txBody>
      </p:sp>
      <p:sp>
        <p:nvSpPr>
          <p:cNvPr id="4" name="Slide Number Placeholder 3"/>
          <p:cNvSpPr>
            <a:spLocks noGrp="1"/>
          </p:cNvSpPr>
          <p:nvPr>
            <p:ph type="sldNum" sz="quarter" idx="12"/>
          </p:nvPr>
        </p:nvSpPr>
        <p:spPr/>
        <p:txBody>
          <a:bodyPr/>
          <a:lstStyle/>
          <a:p>
            <a:pPr>
              <a:defRPr/>
            </a:pPr>
            <a:fld id="{0F536469-7000-4493-B9CD-8C26B623FB45}" type="slidenum">
              <a:rPr lang="en-US" smtClean="0"/>
              <a:pPr>
                <a:defRPr/>
              </a:pPr>
              <a:t>87</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423863" y="2297113"/>
            <a:ext cx="9144000" cy="0"/>
          </a:xfrm>
          <a:prstGeom prst="rect">
            <a:avLst/>
          </a:prstGeom>
          <a:noFill/>
          <a:ln w="9525">
            <a:noFill/>
            <a:miter lim="800000"/>
            <a:headEnd/>
            <a:tailEnd/>
          </a:ln>
        </p:spPr>
        <p:txBody>
          <a:bodyPr>
            <a:spAutoFit/>
          </a:bodyPr>
          <a:lstStyle/>
          <a:p>
            <a:endParaRPr lang="en-US"/>
          </a:p>
        </p:txBody>
      </p:sp>
      <p:pic>
        <p:nvPicPr>
          <p:cNvPr id="33794" name="Picture 3" descr="family5"/>
          <p:cNvPicPr>
            <a:picLocks noChangeAspect="1" noChangeArrowheads="1"/>
          </p:cNvPicPr>
          <p:nvPr/>
        </p:nvPicPr>
        <p:blipFill>
          <a:blip r:embed="rId3"/>
          <a:srcRect/>
          <a:stretch>
            <a:fillRect/>
          </a:stretch>
        </p:blipFill>
        <p:spPr bwMode="auto">
          <a:xfrm>
            <a:off x="5410200" y="1600200"/>
            <a:ext cx="3387725" cy="2446338"/>
          </a:xfrm>
          <a:prstGeom prst="rect">
            <a:avLst/>
          </a:prstGeom>
          <a:noFill/>
          <a:ln w="9525">
            <a:noFill/>
            <a:miter lim="800000"/>
            <a:headEnd/>
            <a:tailEnd/>
          </a:ln>
        </p:spPr>
      </p:pic>
      <p:sp>
        <p:nvSpPr>
          <p:cNvPr id="33795" name="Rectangle 4"/>
          <p:cNvSpPr>
            <a:spLocks noChangeArrowheads="1"/>
          </p:cNvSpPr>
          <p:nvPr/>
        </p:nvSpPr>
        <p:spPr bwMode="auto">
          <a:xfrm>
            <a:off x="661988" y="2297113"/>
            <a:ext cx="9144000" cy="0"/>
          </a:xfrm>
          <a:prstGeom prst="rect">
            <a:avLst/>
          </a:prstGeom>
          <a:noFill/>
          <a:ln w="9525">
            <a:noFill/>
            <a:miter lim="800000"/>
            <a:headEnd/>
            <a:tailEnd/>
          </a:ln>
        </p:spPr>
        <p:txBody>
          <a:bodyPr>
            <a:spAutoFit/>
          </a:bodyPr>
          <a:lstStyle/>
          <a:p>
            <a:endParaRPr lang="en-US"/>
          </a:p>
        </p:txBody>
      </p:sp>
      <p:pic>
        <p:nvPicPr>
          <p:cNvPr id="33796" name="Picture 5" descr="ironlung1"/>
          <p:cNvPicPr>
            <a:picLocks noChangeAspect="1" noChangeArrowheads="1"/>
          </p:cNvPicPr>
          <p:nvPr/>
        </p:nvPicPr>
        <p:blipFill>
          <a:blip r:embed="rId4"/>
          <a:srcRect/>
          <a:stretch>
            <a:fillRect/>
          </a:stretch>
        </p:blipFill>
        <p:spPr bwMode="auto">
          <a:xfrm>
            <a:off x="685800" y="533400"/>
            <a:ext cx="3371850" cy="2171700"/>
          </a:xfrm>
          <a:prstGeom prst="rect">
            <a:avLst/>
          </a:prstGeom>
          <a:noFill/>
          <a:ln w="9525">
            <a:noFill/>
            <a:miter lim="800000"/>
            <a:headEnd/>
            <a:tailEnd/>
          </a:ln>
        </p:spPr>
      </p:pic>
      <p:sp>
        <p:nvSpPr>
          <p:cNvPr id="33797" name="Rectangle 6"/>
          <p:cNvSpPr>
            <a:spLocks noChangeArrowheads="1"/>
          </p:cNvSpPr>
          <p:nvPr/>
        </p:nvSpPr>
        <p:spPr bwMode="auto">
          <a:xfrm>
            <a:off x="512763" y="2297113"/>
            <a:ext cx="9144000" cy="0"/>
          </a:xfrm>
          <a:prstGeom prst="rect">
            <a:avLst/>
          </a:prstGeom>
          <a:noFill/>
          <a:ln w="9525">
            <a:noFill/>
            <a:miter lim="800000"/>
            <a:headEnd/>
            <a:tailEnd/>
          </a:ln>
        </p:spPr>
        <p:txBody>
          <a:bodyPr>
            <a:spAutoFit/>
          </a:bodyPr>
          <a:lstStyle/>
          <a:p>
            <a:endParaRPr lang="en-US"/>
          </a:p>
        </p:txBody>
      </p:sp>
      <p:sp>
        <p:nvSpPr>
          <p:cNvPr id="33798" name="Text Box 7"/>
          <p:cNvSpPr txBox="1">
            <a:spLocks noChangeArrowheads="1"/>
          </p:cNvSpPr>
          <p:nvPr/>
        </p:nvSpPr>
        <p:spPr bwMode="auto">
          <a:xfrm>
            <a:off x="974725" y="2935288"/>
            <a:ext cx="3570288" cy="457200"/>
          </a:xfrm>
          <a:prstGeom prst="rect">
            <a:avLst/>
          </a:prstGeom>
          <a:noFill/>
          <a:ln w="9525">
            <a:noFill/>
            <a:miter lim="800000"/>
            <a:headEnd/>
            <a:tailEnd/>
          </a:ln>
        </p:spPr>
        <p:txBody>
          <a:bodyPr wrap="none">
            <a:spAutoFit/>
          </a:bodyPr>
          <a:lstStyle/>
          <a:p>
            <a:r>
              <a:rPr lang="en-US" b="1">
                <a:latin typeface="Arial" charset="0"/>
              </a:rPr>
              <a:t>1932 –earliest iron lung</a:t>
            </a:r>
          </a:p>
        </p:txBody>
      </p:sp>
      <p:sp>
        <p:nvSpPr>
          <p:cNvPr id="33799" name="Text Box 8"/>
          <p:cNvSpPr txBox="1">
            <a:spLocks noChangeArrowheads="1"/>
          </p:cNvSpPr>
          <p:nvPr/>
        </p:nvSpPr>
        <p:spPr bwMode="auto">
          <a:xfrm>
            <a:off x="5105400" y="381000"/>
            <a:ext cx="3689350" cy="1187450"/>
          </a:xfrm>
          <a:prstGeom prst="rect">
            <a:avLst/>
          </a:prstGeom>
          <a:noFill/>
          <a:ln w="9525">
            <a:noFill/>
            <a:miter lim="800000"/>
            <a:headEnd/>
            <a:tailEnd/>
          </a:ln>
        </p:spPr>
        <p:txBody>
          <a:bodyPr wrap="none">
            <a:spAutoFit/>
          </a:bodyPr>
          <a:lstStyle/>
          <a:p>
            <a:r>
              <a:rPr lang="en-US" b="1">
                <a:latin typeface="Arial" charset="0"/>
              </a:rPr>
              <a:t>1937 – frantic ride to the</a:t>
            </a:r>
          </a:p>
          <a:p>
            <a:r>
              <a:rPr lang="en-US" b="1">
                <a:latin typeface="Arial" charset="0"/>
              </a:rPr>
              <a:t>hospital with a feverish,</a:t>
            </a:r>
          </a:p>
          <a:p>
            <a:r>
              <a:rPr lang="en-US" b="1">
                <a:latin typeface="Arial" charset="0"/>
              </a:rPr>
              <a:t>limp child</a:t>
            </a:r>
          </a:p>
        </p:txBody>
      </p:sp>
      <p:pic>
        <p:nvPicPr>
          <p:cNvPr id="33800" name="Picture 9" descr="homemade Iron lung"/>
          <p:cNvPicPr>
            <a:picLocks noChangeAspect="1" noChangeArrowheads="1"/>
          </p:cNvPicPr>
          <p:nvPr/>
        </p:nvPicPr>
        <p:blipFill>
          <a:blip r:embed="rId5"/>
          <a:srcRect/>
          <a:stretch>
            <a:fillRect/>
          </a:stretch>
        </p:blipFill>
        <p:spPr bwMode="auto">
          <a:xfrm>
            <a:off x="1905000" y="3886200"/>
            <a:ext cx="4495800" cy="2589213"/>
          </a:xfrm>
          <a:prstGeom prst="rect">
            <a:avLst/>
          </a:prstGeom>
          <a:noFill/>
          <a:ln w="9525">
            <a:noFill/>
            <a:miter lim="800000"/>
            <a:headEnd/>
            <a:tailEnd/>
          </a:ln>
        </p:spPr>
      </p:pic>
      <p:sp>
        <p:nvSpPr>
          <p:cNvPr id="33801" name="Text Box 10"/>
          <p:cNvSpPr txBox="1">
            <a:spLocks noChangeArrowheads="1"/>
          </p:cNvSpPr>
          <p:nvPr/>
        </p:nvSpPr>
        <p:spPr bwMode="auto">
          <a:xfrm>
            <a:off x="6629400" y="4419600"/>
            <a:ext cx="2225675" cy="1187450"/>
          </a:xfrm>
          <a:prstGeom prst="rect">
            <a:avLst/>
          </a:prstGeom>
          <a:noFill/>
          <a:ln w="9525">
            <a:noFill/>
            <a:miter lim="800000"/>
            <a:headEnd/>
            <a:tailEnd/>
          </a:ln>
        </p:spPr>
        <p:txBody>
          <a:bodyPr>
            <a:spAutoFit/>
          </a:bodyPr>
          <a:lstStyle/>
          <a:p>
            <a:r>
              <a:rPr lang="en-US" b="1">
                <a:latin typeface="Arial" charset="0"/>
              </a:rPr>
              <a:t>Other homemade iron lungs</a:t>
            </a:r>
          </a:p>
        </p:txBody>
      </p:sp>
      <p:sp>
        <p:nvSpPr>
          <p:cNvPr id="11" name="Slide Number Placeholder 10"/>
          <p:cNvSpPr>
            <a:spLocks noGrp="1"/>
          </p:cNvSpPr>
          <p:nvPr>
            <p:ph type="sldNum" sz="quarter" idx="12"/>
          </p:nvPr>
        </p:nvSpPr>
        <p:spPr/>
        <p:txBody>
          <a:bodyPr/>
          <a:lstStyle/>
          <a:p>
            <a:pPr>
              <a:defRPr/>
            </a:pPr>
            <a:fld id="{C11135B7-B10E-4631-98EF-FE35F187DCCC}"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4296</TotalTime>
  <Words>3867</Words>
  <Application>Microsoft Office PowerPoint</Application>
  <PresentationFormat>On-screen Show (4:3)</PresentationFormat>
  <Paragraphs>491</Paragraphs>
  <Slides>87</Slides>
  <Notes>87</Notes>
  <HiddenSlides>0</HiddenSlides>
  <MMClips>0</MMClips>
  <ScaleCrop>false</ScaleCrop>
  <HeadingPairs>
    <vt:vector size="8" baseType="variant">
      <vt:variant>
        <vt:lpstr>Fonts Used</vt:lpstr>
      </vt:variant>
      <vt:variant>
        <vt:i4>12</vt:i4>
      </vt:variant>
      <vt:variant>
        <vt:lpstr>Design Template</vt:lpstr>
      </vt:variant>
      <vt:variant>
        <vt:i4>2</vt:i4>
      </vt:variant>
      <vt:variant>
        <vt:lpstr>Embedded OLE Servers</vt:lpstr>
      </vt:variant>
      <vt:variant>
        <vt:i4>2</vt:i4>
      </vt:variant>
      <vt:variant>
        <vt:lpstr>Slide Titles</vt:lpstr>
      </vt:variant>
      <vt:variant>
        <vt:i4>87</vt:i4>
      </vt:variant>
    </vt:vector>
  </HeadingPairs>
  <TitlesOfParts>
    <vt:vector size="103" baseType="lpstr">
      <vt:lpstr>Times New Roman</vt:lpstr>
      <vt:lpstr>Arial</vt:lpstr>
      <vt:lpstr>Arial Rounded MT Bold</vt:lpstr>
      <vt:lpstr>Century Gothic</vt:lpstr>
      <vt:lpstr>Wingdings</vt:lpstr>
      <vt:lpstr>Trebuchet MS</vt:lpstr>
      <vt:lpstr>Comic Sans MS</vt:lpstr>
      <vt:lpstr>Arial Unicode MS</vt:lpstr>
      <vt:lpstr>Georgia</vt:lpstr>
      <vt:lpstr>Verdana</vt:lpstr>
      <vt:lpstr>Symbol</vt:lpstr>
      <vt:lpstr>Century</vt:lpstr>
      <vt:lpstr>Default Design</vt:lpstr>
      <vt:lpstr>Default Design</vt:lpstr>
      <vt:lpstr>Slide</vt:lpstr>
      <vt:lpstr>Chart</vt:lpstr>
      <vt:lpstr>FIGHTING POLIO – A Service Perspective</vt:lpstr>
      <vt:lpstr>Slide 2</vt:lpstr>
      <vt:lpstr>Slide 3</vt:lpstr>
      <vt:lpstr>What is Polio? -- 1st:  it is incurable</vt:lpstr>
      <vt:lpstr>Polio’s Three Viruses</vt:lpstr>
      <vt:lpstr>Poliovirus Characteristics</vt:lpstr>
      <vt:lpstr>Slide 7</vt:lpstr>
      <vt:lpstr>Slide 8</vt:lpstr>
      <vt:lpstr>Slide 9</vt:lpstr>
      <vt:lpstr>Slide 10</vt:lpstr>
      <vt:lpstr>Slide 11</vt:lpstr>
      <vt:lpstr>Slide 12</vt:lpstr>
      <vt:lpstr>Slide 13</vt:lpstr>
      <vt:lpstr>And some are still there….      50 yrs later</vt:lpstr>
      <vt:lpstr>Vaccine Facts:</vt:lpstr>
      <vt:lpstr>Slide 16</vt:lpstr>
      <vt:lpstr>Slide 17</vt:lpstr>
      <vt:lpstr>Slide 18</vt:lpstr>
      <vt:lpstr>Where all this Rotary project started:</vt:lpstr>
      <vt:lpstr>Where all this Rotary project started:</vt:lpstr>
      <vt:lpstr>Slide 21</vt:lpstr>
      <vt:lpstr>Polio Cases Map 1988</vt:lpstr>
      <vt:lpstr>Cambodia 1988 </vt:lpstr>
      <vt:lpstr>SUDAN</vt:lpstr>
      <vt:lpstr>Slide 25</vt:lpstr>
      <vt:lpstr>Rumbek, Sudan</vt:lpstr>
      <vt:lpstr>Slide 27</vt:lpstr>
      <vt:lpstr>Slide 28</vt:lpstr>
      <vt:lpstr>Slide 29</vt:lpstr>
      <vt:lpstr>Slide 30</vt:lpstr>
      <vt:lpstr>Slide 31</vt:lpstr>
      <vt:lpstr>Slide 32</vt:lpstr>
      <vt:lpstr>Somalia</vt:lpstr>
      <vt:lpstr>The rest of the story…………</vt:lpstr>
      <vt:lpstr>Slide 35</vt:lpstr>
      <vt:lpstr>Slide 36</vt:lpstr>
      <vt:lpstr>Afghan refugee camp in Pakistan</vt:lpstr>
      <vt:lpstr>Polio Eradication Progress</vt:lpstr>
      <vt:lpstr>Slide 39</vt:lpstr>
      <vt:lpstr>CHALLENGES</vt:lpstr>
      <vt:lpstr>Accessing the Children</vt:lpstr>
      <vt:lpstr>Slide 42</vt:lpstr>
      <vt:lpstr>Slide 43</vt:lpstr>
      <vt:lpstr>Douglas Oberman</vt:lpstr>
      <vt:lpstr>INDIA</vt:lpstr>
      <vt:lpstr>Slide 46</vt:lpstr>
      <vt:lpstr>Slide 47</vt:lpstr>
      <vt:lpstr>Slide 48</vt:lpstr>
      <vt:lpstr>Slide 49</vt:lpstr>
      <vt:lpstr>Use of PT clinic on Polio Day</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How Did We Do?</vt:lpstr>
      <vt:lpstr>Slide 68</vt:lpstr>
      <vt:lpstr>Slide 69</vt:lpstr>
      <vt:lpstr>Protection after 2 doses of bOPV Clinical trial, India, 2009</vt:lpstr>
      <vt:lpstr>New Saudi rules:</vt:lpstr>
      <vt:lpstr>Slide 72</vt:lpstr>
      <vt:lpstr>Current Status (2010)</vt:lpstr>
      <vt:lpstr>Current Status (2011)</vt:lpstr>
      <vt:lpstr>Slide 75</vt:lpstr>
      <vt:lpstr>Slide 76</vt:lpstr>
      <vt:lpstr>We Must Continue</vt:lpstr>
      <vt:lpstr>Slide 78</vt:lpstr>
      <vt:lpstr>PolioPlus requires    "no tolerance to    lose"</vt:lpstr>
      <vt:lpstr>Ray Klinginsmith 2010-2011</vt:lpstr>
      <vt:lpstr>Kalyan  Banerjee  2011-2012</vt:lpstr>
      <vt:lpstr>Slide 82</vt:lpstr>
      <vt:lpstr>Slide 83</vt:lpstr>
      <vt:lpstr>Slide 84</vt:lpstr>
      <vt:lpstr>Slide 85</vt:lpstr>
      <vt:lpstr>Slide 86</vt:lpstr>
      <vt:lpstr>Web Sites</vt:lpstr>
    </vt:vector>
  </TitlesOfParts>
  <Company>PresentationPro,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 Interact programs</dc:title>
  <dc:creator>Dnae Carman</dc:creator>
  <cp:lastModifiedBy>grodeckc</cp:lastModifiedBy>
  <cp:revision>187</cp:revision>
  <dcterms:created xsi:type="dcterms:W3CDTF">2000-12-12T19:05:32Z</dcterms:created>
  <dcterms:modified xsi:type="dcterms:W3CDTF">2011-03-14T19:35:37Z</dcterms:modified>
</cp:coreProperties>
</file>